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Impact" panose="020B0806030902050204" pitchFamily="34" charset="0"/>
      <p:regular r:id="rId23"/>
    </p:embeddedFont>
    <p:embeddedFont>
      <p:font typeface="Libre Franklin Medium"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TWwT5RxJLogyF9lzCrJSEcR3p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1pPr>
            <a:lvl2pPr marL="914400" marR="0" lvl="1"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2pPr>
            <a:lvl3pPr marL="1371600" marR="0" lvl="2"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3pPr>
            <a:lvl4pPr marL="1828800" marR="0" lvl="3"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4pPr>
            <a:lvl5pPr marL="2286000" marR="0" lvl="4"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5pPr>
            <a:lvl6pPr marL="2743200" marR="0" lvl="5"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6pPr>
            <a:lvl7pPr marL="3200400" marR="0" lvl="6"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7pPr>
            <a:lvl8pPr marL="3657600" marR="0" lvl="7"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8pPr>
            <a:lvl9pPr marL="4114800" marR="0" lvl="8"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ibre Franklin Medium"/>
                <a:ea typeface="Libre Franklin Medium"/>
                <a:cs typeface="Libre Franklin Medium"/>
                <a:sym typeface="Libre Franklin Medium"/>
              </a:rPr>
              <a:t>‹#›</a:t>
            </a:fld>
            <a:endParaRPr sz="1200" b="0" i="0" u="none" strike="noStrike" cap="none">
              <a:solidFill>
                <a:schemeClr val="dk1"/>
              </a:solidFill>
              <a:latin typeface="Libre Franklin Medium"/>
              <a:ea typeface="Libre Franklin Medium"/>
              <a:cs typeface="Libre Franklin Medium"/>
              <a:sym typeface="Libre Franklin Medium"/>
            </a:endParaRPr>
          </a:p>
        </p:txBody>
      </p:sp>
    </p:spTree>
    <p:extLst>
      <p:ext uri="{BB962C8B-B14F-4D97-AF65-F5344CB8AC3E}">
        <p14:creationId xmlns:p14="http://schemas.microsoft.com/office/powerpoint/2010/main" val="23853227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8cf5514559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8cf5514559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18cf5514559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8cf5514559_5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8cf5514559_5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18cf5514559_5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8cf5514559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8cf5514559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But also getting an ORB doesn't guarantee a basket, which is why there isn't a steep positive correlation.</a:t>
            </a:r>
            <a:endParaRPr/>
          </a:p>
        </p:txBody>
      </p:sp>
      <p:sp>
        <p:nvSpPr>
          <p:cNvPr id="208" name="Google Shape;208;g18cf5514559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8cf551455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8cf5514559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8cf5514559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8cf5514559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8cf5514559_3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18cf5514559_3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8cf5514559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8cf5514559_3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18cf5514559_3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8cf5514559_5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8cf5514559_5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18cf5514559_5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8cf5514559_3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8cf5514559_3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18cf5514559_3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8cf5514559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8cf5514559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18cf5514559_1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8cf5514559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8cf5514559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18cf5514559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cf551455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cf551455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18cf551455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8cf5514559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8cf5514559_3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18cf5514559_3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8cf5514559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8cf5514559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18cf5514559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5638800" y="304801"/>
            <a:ext cx="5486400" cy="25145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Impact"/>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5638800" y="2895600"/>
            <a:ext cx="5486400" cy="91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Clr>
                <a:srgbClr val="F5C09F"/>
              </a:buClr>
              <a:buSzPts val="2400"/>
              <a:buNone/>
              <a:defRPr sz="2400">
                <a:solidFill>
                  <a:srgbClr val="F5C09F"/>
                </a:solidFill>
              </a:defRPr>
            </a:lvl1pPr>
            <a:lvl2pPr lvl="1" algn="ctr">
              <a:lnSpc>
                <a:spcPct val="90000"/>
              </a:lnSpc>
              <a:spcBef>
                <a:spcPts val="1200"/>
              </a:spcBef>
              <a:spcAft>
                <a:spcPts val="0"/>
              </a:spcAft>
              <a:buClr>
                <a:schemeClr val="lt1"/>
              </a:buClr>
              <a:buSzPts val="2000"/>
              <a:buNone/>
              <a:defRPr sz="2000"/>
            </a:lvl2pPr>
            <a:lvl3pPr lvl="2" algn="ctr">
              <a:lnSpc>
                <a:spcPct val="90000"/>
              </a:lnSpc>
              <a:spcBef>
                <a:spcPts val="600"/>
              </a:spcBef>
              <a:spcAft>
                <a:spcPts val="0"/>
              </a:spcAft>
              <a:buClr>
                <a:schemeClr val="lt1"/>
              </a:buClr>
              <a:buSzPts val="1800"/>
              <a:buNone/>
              <a:defRPr sz="1800"/>
            </a:lvl3pPr>
            <a:lvl4pPr lvl="3" algn="ctr">
              <a:lnSpc>
                <a:spcPct val="90000"/>
              </a:lnSpc>
              <a:spcBef>
                <a:spcPts val="600"/>
              </a:spcBef>
              <a:spcAft>
                <a:spcPts val="0"/>
              </a:spcAft>
              <a:buClr>
                <a:schemeClr val="lt1"/>
              </a:buClr>
              <a:buSzPts val="1600"/>
              <a:buNone/>
              <a:defRPr sz="1600"/>
            </a:lvl4pPr>
            <a:lvl5pPr lvl="4" algn="ctr">
              <a:lnSpc>
                <a:spcPct val="90000"/>
              </a:lnSpc>
              <a:spcBef>
                <a:spcPts val="600"/>
              </a:spcBef>
              <a:spcAft>
                <a:spcPts val="0"/>
              </a:spcAft>
              <a:buClr>
                <a:schemeClr val="lt1"/>
              </a:buClr>
              <a:buSzPts val="1600"/>
              <a:buNone/>
              <a:defRPr sz="1600"/>
            </a:lvl5pPr>
            <a:lvl6pPr lvl="5" algn="ctr">
              <a:lnSpc>
                <a:spcPct val="90000"/>
              </a:lnSpc>
              <a:spcBef>
                <a:spcPts val="600"/>
              </a:spcBef>
              <a:spcAft>
                <a:spcPts val="0"/>
              </a:spcAft>
              <a:buClr>
                <a:schemeClr val="lt1"/>
              </a:buClr>
              <a:buSzPts val="1600"/>
              <a:buNone/>
              <a:defRPr sz="1600"/>
            </a:lvl6pPr>
            <a:lvl7pPr lvl="6" algn="ctr">
              <a:lnSpc>
                <a:spcPct val="90000"/>
              </a:lnSpc>
              <a:spcBef>
                <a:spcPts val="600"/>
              </a:spcBef>
              <a:spcAft>
                <a:spcPts val="0"/>
              </a:spcAft>
              <a:buClr>
                <a:schemeClr val="lt1"/>
              </a:buClr>
              <a:buSzPts val="1600"/>
              <a:buNone/>
              <a:defRPr sz="1600"/>
            </a:lvl7pPr>
            <a:lvl8pPr lvl="7" algn="ctr">
              <a:lnSpc>
                <a:spcPct val="90000"/>
              </a:lnSpc>
              <a:spcBef>
                <a:spcPts val="600"/>
              </a:spcBef>
              <a:spcAft>
                <a:spcPts val="0"/>
              </a:spcAft>
              <a:buClr>
                <a:schemeClr val="lt1"/>
              </a:buClr>
              <a:buSzPts val="1600"/>
              <a:buNone/>
              <a:defRPr sz="1600"/>
            </a:lvl8pPr>
            <a:lvl9pPr lvl="8" algn="ctr">
              <a:lnSpc>
                <a:spcPct val="90000"/>
              </a:lnSpc>
              <a:spcBef>
                <a:spcPts val="600"/>
              </a:spcBef>
              <a:spcAft>
                <a:spcPts val="0"/>
              </a:spcAft>
              <a:buClr>
                <a:schemeClr val="lt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3"/>
          <p:cNvSpPr/>
          <p:nvPr/>
        </p:nvSpPr>
        <p:spPr>
          <a:xfrm>
            <a:off x="0" y="0"/>
            <a:ext cx="74676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Medium"/>
              <a:ea typeface="Libre Franklin Medium"/>
              <a:cs typeface="Libre Franklin Medium"/>
              <a:sym typeface="Libre Franklin Medium"/>
            </a:endParaRPr>
          </a:p>
        </p:txBody>
      </p:sp>
      <p:sp>
        <p:nvSpPr>
          <p:cNvPr id="68" name="Google Shape;68;p23"/>
          <p:cNvSpPr txBox="1">
            <a:spLocks noGrp="1"/>
          </p:cNvSpPr>
          <p:nvPr>
            <p:ph type="title"/>
          </p:nvPr>
        </p:nvSpPr>
        <p:spPr>
          <a:xfrm>
            <a:off x="7924800" y="838200"/>
            <a:ext cx="3657600"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Impac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3"/>
          <p:cNvSpPr txBox="1">
            <a:spLocks noGrp="1"/>
          </p:cNvSpPr>
          <p:nvPr>
            <p:ph type="body" idx="1"/>
          </p:nvPr>
        </p:nvSpPr>
        <p:spPr>
          <a:xfrm>
            <a:off x="609600" y="838200"/>
            <a:ext cx="6172200" cy="5181601"/>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800"/>
              </a:spcBef>
              <a:spcAft>
                <a:spcPts val="0"/>
              </a:spcAft>
              <a:buClr>
                <a:schemeClr val="lt1"/>
              </a:buClr>
              <a:buSzPts val="2400"/>
              <a:buChar char="•"/>
              <a:defRPr sz="2400"/>
            </a:lvl1pPr>
            <a:lvl2pPr marL="914400" lvl="1" indent="-355600" algn="l">
              <a:lnSpc>
                <a:spcPct val="90000"/>
              </a:lnSpc>
              <a:spcBef>
                <a:spcPts val="1200"/>
              </a:spcBef>
              <a:spcAft>
                <a:spcPts val="0"/>
              </a:spcAft>
              <a:buClr>
                <a:schemeClr val="lt1"/>
              </a:buClr>
              <a:buSzPts val="2000"/>
              <a:buChar char="•"/>
              <a:defRPr sz="2000"/>
            </a:lvl2pPr>
            <a:lvl3pPr marL="1371600" lvl="2" indent="-342900" algn="l">
              <a:lnSpc>
                <a:spcPct val="90000"/>
              </a:lnSpc>
              <a:spcBef>
                <a:spcPts val="600"/>
              </a:spcBef>
              <a:spcAft>
                <a:spcPts val="0"/>
              </a:spcAft>
              <a:buClr>
                <a:schemeClr val="lt1"/>
              </a:buClr>
              <a:buSzPts val="1800"/>
              <a:buChar char="•"/>
              <a:defRPr sz="1800"/>
            </a:lvl3pPr>
            <a:lvl4pPr marL="1828800" lvl="3" indent="-330200" algn="l">
              <a:lnSpc>
                <a:spcPct val="90000"/>
              </a:lnSpc>
              <a:spcBef>
                <a:spcPts val="600"/>
              </a:spcBef>
              <a:spcAft>
                <a:spcPts val="0"/>
              </a:spcAft>
              <a:buClr>
                <a:schemeClr val="lt1"/>
              </a:buClr>
              <a:buSzPts val="1600"/>
              <a:buChar char="•"/>
              <a:defRPr sz="1600"/>
            </a:lvl4pPr>
            <a:lvl5pPr marL="2286000" lvl="4" indent="-330200" algn="l">
              <a:lnSpc>
                <a:spcPct val="90000"/>
              </a:lnSpc>
              <a:spcBef>
                <a:spcPts val="600"/>
              </a:spcBef>
              <a:spcAft>
                <a:spcPts val="0"/>
              </a:spcAft>
              <a:buClr>
                <a:schemeClr val="lt1"/>
              </a:buClr>
              <a:buSzPts val="1600"/>
              <a:buChar char="•"/>
              <a:defRPr sz="1600"/>
            </a:lvl5pPr>
            <a:lvl6pPr marL="2743200" lvl="5" indent="-355600" algn="l">
              <a:lnSpc>
                <a:spcPct val="90000"/>
              </a:lnSpc>
              <a:spcBef>
                <a:spcPts val="600"/>
              </a:spcBef>
              <a:spcAft>
                <a:spcPts val="0"/>
              </a:spcAft>
              <a:buClr>
                <a:schemeClr val="lt1"/>
              </a:buClr>
              <a:buSzPts val="2000"/>
              <a:buChar char="•"/>
              <a:defRPr sz="2000"/>
            </a:lvl6pPr>
            <a:lvl7pPr marL="3200400" lvl="6" indent="-355600" algn="l">
              <a:lnSpc>
                <a:spcPct val="90000"/>
              </a:lnSpc>
              <a:spcBef>
                <a:spcPts val="600"/>
              </a:spcBef>
              <a:spcAft>
                <a:spcPts val="0"/>
              </a:spcAft>
              <a:buClr>
                <a:schemeClr val="lt1"/>
              </a:buClr>
              <a:buSzPts val="2000"/>
              <a:buChar char="•"/>
              <a:defRPr sz="2000"/>
            </a:lvl7pPr>
            <a:lvl8pPr marL="3657600" lvl="7" indent="-355600" algn="l">
              <a:lnSpc>
                <a:spcPct val="90000"/>
              </a:lnSpc>
              <a:spcBef>
                <a:spcPts val="600"/>
              </a:spcBef>
              <a:spcAft>
                <a:spcPts val="0"/>
              </a:spcAft>
              <a:buClr>
                <a:schemeClr val="lt1"/>
              </a:buClr>
              <a:buSzPts val="2000"/>
              <a:buChar char="•"/>
              <a:defRPr sz="2000"/>
            </a:lvl8pPr>
            <a:lvl9pPr marL="4114800" lvl="8" indent="-355600" algn="l">
              <a:lnSpc>
                <a:spcPct val="90000"/>
              </a:lnSpc>
              <a:spcBef>
                <a:spcPts val="600"/>
              </a:spcBef>
              <a:spcAft>
                <a:spcPts val="0"/>
              </a:spcAft>
              <a:buClr>
                <a:schemeClr val="lt1"/>
              </a:buClr>
              <a:buSzPts val="2000"/>
              <a:buChar char="•"/>
              <a:defRPr sz="2000"/>
            </a:lvl9pPr>
          </a:lstStyle>
          <a:p>
            <a:endParaRPr/>
          </a:p>
        </p:txBody>
      </p:sp>
      <p:sp>
        <p:nvSpPr>
          <p:cNvPr id="70" name="Google Shape;70;p23"/>
          <p:cNvSpPr txBox="1">
            <a:spLocks noGrp="1"/>
          </p:cNvSpPr>
          <p:nvPr>
            <p:ph type="body" idx="2"/>
          </p:nvPr>
        </p:nvSpPr>
        <p:spPr>
          <a:xfrm>
            <a:off x="7924802" y="3124200"/>
            <a:ext cx="3657600" cy="289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chemeClr val="lt1"/>
              </a:buClr>
              <a:buSzPts val="2400"/>
              <a:buNone/>
              <a:defRPr sz="2400"/>
            </a:lvl1pPr>
            <a:lvl2pPr marL="914400" lvl="1" indent="-228600" algn="l">
              <a:lnSpc>
                <a:spcPct val="90000"/>
              </a:lnSpc>
              <a:spcBef>
                <a:spcPts val="1200"/>
              </a:spcBef>
              <a:spcAft>
                <a:spcPts val="0"/>
              </a:spcAft>
              <a:buClr>
                <a:schemeClr val="lt1"/>
              </a:buClr>
              <a:buSzPts val="1400"/>
              <a:buNone/>
              <a:defRPr sz="1400"/>
            </a:lvl2pPr>
            <a:lvl3pPr marL="1371600" lvl="2" indent="-228600" algn="l">
              <a:lnSpc>
                <a:spcPct val="90000"/>
              </a:lnSpc>
              <a:spcBef>
                <a:spcPts val="600"/>
              </a:spcBef>
              <a:spcAft>
                <a:spcPts val="0"/>
              </a:spcAft>
              <a:buClr>
                <a:schemeClr val="lt1"/>
              </a:buClr>
              <a:buSzPts val="1200"/>
              <a:buNone/>
              <a:defRPr sz="1200"/>
            </a:lvl3pPr>
            <a:lvl4pPr marL="1828800" lvl="3" indent="-228600" algn="l">
              <a:lnSpc>
                <a:spcPct val="90000"/>
              </a:lnSpc>
              <a:spcBef>
                <a:spcPts val="600"/>
              </a:spcBef>
              <a:spcAft>
                <a:spcPts val="0"/>
              </a:spcAft>
              <a:buClr>
                <a:schemeClr val="lt1"/>
              </a:buClr>
              <a:buSzPts val="1000"/>
              <a:buNone/>
              <a:defRPr sz="1000"/>
            </a:lvl4pPr>
            <a:lvl5pPr marL="2286000" lvl="4" indent="-228600" algn="l">
              <a:lnSpc>
                <a:spcPct val="90000"/>
              </a:lnSpc>
              <a:spcBef>
                <a:spcPts val="600"/>
              </a:spcBef>
              <a:spcAft>
                <a:spcPts val="0"/>
              </a:spcAft>
              <a:buClr>
                <a:schemeClr val="lt1"/>
              </a:buClr>
              <a:buSzPts val="1000"/>
              <a:buNone/>
              <a:defRPr sz="1000"/>
            </a:lvl5pPr>
            <a:lvl6pPr marL="2743200" lvl="5" indent="-228600" algn="l">
              <a:lnSpc>
                <a:spcPct val="90000"/>
              </a:lnSpc>
              <a:spcBef>
                <a:spcPts val="600"/>
              </a:spcBef>
              <a:spcAft>
                <a:spcPts val="0"/>
              </a:spcAft>
              <a:buClr>
                <a:schemeClr val="lt1"/>
              </a:buClr>
              <a:buSzPts val="1000"/>
              <a:buNone/>
              <a:defRPr sz="1000"/>
            </a:lvl6pPr>
            <a:lvl7pPr marL="3200400" lvl="6" indent="-228600" algn="l">
              <a:lnSpc>
                <a:spcPct val="90000"/>
              </a:lnSpc>
              <a:spcBef>
                <a:spcPts val="600"/>
              </a:spcBef>
              <a:spcAft>
                <a:spcPts val="0"/>
              </a:spcAft>
              <a:buClr>
                <a:schemeClr val="lt1"/>
              </a:buClr>
              <a:buSzPts val="1000"/>
              <a:buNone/>
              <a:defRPr sz="1000"/>
            </a:lvl7pPr>
            <a:lvl8pPr marL="3657600" lvl="7" indent="-228600" algn="l">
              <a:lnSpc>
                <a:spcPct val="90000"/>
              </a:lnSpc>
              <a:spcBef>
                <a:spcPts val="600"/>
              </a:spcBef>
              <a:spcAft>
                <a:spcPts val="0"/>
              </a:spcAft>
              <a:buClr>
                <a:schemeClr val="lt1"/>
              </a:buClr>
              <a:buSzPts val="1000"/>
              <a:buNone/>
              <a:defRPr sz="1000"/>
            </a:lvl8pPr>
            <a:lvl9pPr marL="4114800" lvl="8" indent="-228600" algn="l">
              <a:lnSpc>
                <a:spcPct val="90000"/>
              </a:lnSpc>
              <a:spcBef>
                <a:spcPts val="600"/>
              </a:spcBef>
              <a:spcAft>
                <a:spcPts val="0"/>
              </a:spcAft>
              <a:buClr>
                <a:schemeClr val="lt1"/>
              </a:buClr>
              <a:buSzPts val="1000"/>
              <a:buNone/>
              <a:defRPr sz="1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24"/>
          <p:cNvSpPr txBox="1">
            <a:spLocks noGrp="1"/>
          </p:cNvSpPr>
          <p:nvPr>
            <p:ph type="title"/>
          </p:nvPr>
        </p:nvSpPr>
        <p:spPr>
          <a:xfrm>
            <a:off x="1066800" y="304800"/>
            <a:ext cx="10058400" cy="1143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4"/>
          <p:cNvSpPr txBox="1">
            <a:spLocks noGrp="1"/>
          </p:cNvSpPr>
          <p:nvPr>
            <p:ph type="body" idx="1"/>
          </p:nvPr>
        </p:nvSpPr>
        <p:spPr>
          <a:xfrm rot="5400000">
            <a:off x="3924300" y="-1181100"/>
            <a:ext cx="4343400" cy="10058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800"/>
              </a:spcBef>
              <a:spcAft>
                <a:spcPts val="0"/>
              </a:spcAft>
              <a:buClr>
                <a:schemeClr val="lt1"/>
              </a:buClr>
              <a:buSzPts val="1800"/>
              <a:buChar char="•"/>
              <a:defRPr/>
            </a:lvl1pPr>
            <a:lvl2pPr marL="914400" lvl="1" indent="-342900" algn="l">
              <a:lnSpc>
                <a:spcPct val="90000"/>
              </a:lnSpc>
              <a:spcBef>
                <a:spcPts val="1200"/>
              </a:spcBef>
              <a:spcAft>
                <a:spcPts val="0"/>
              </a:spcAft>
              <a:buClr>
                <a:schemeClr val="lt1"/>
              </a:buClr>
              <a:buSzPts val="1800"/>
              <a:buChar char="•"/>
              <a:defRPr/>
            </a:lvl2pPr>
            <a:lvl3pPr marL="1371600" lvl="2" indent="-342900" algn="l">
              <a:lnSpc>
                <a:spcPct val="90000"/>
              </a:lnSpc>
              <a:spcBef>
                <a:spcPts val="600"/>
              </a:spcBef>
              <a:spcAft>
                <a:spcPts val="0"/>
              </a:spcAft>
              <a:buClr>
                <a:schemeClr val="lt1"/>
              </a:buClr>
              <a:buSzPts val="1800"/>
              <a:buChar char="•"/>
              <a:defRPr/>
            </a:lvl3pPr>
            <a:lvl4pPr marL="1828800" lvl="3" indent="-342900" algn="l">
              <a:lnSpc>
                <a:spcPct val="90000"/>
              </a:lnSpc>
              <a:spcBef>
                <a:spcPts val="600"/>
              </a:spcBef>
              <a:spcAft>
                <a:spcPts val="0"/>
              </a:spcAft>
              <a:buClr>
                <a:schemeClr val="lt1"/>
              </a:buClr>
              <a:buSzPts val="1800"/>
              <a:buChar char="•"/>
              <a:defRPr/>
            </a:lvl4pPr>
            <a:lvl5pPr marL="2286000" lvl="4" indent="-342900" algn="l">
              <a:lnSpc>
                <a:spcPct val="90000"/>
              </a:lnSpc>
              <a:spcBef>
                <a:spcPts val="600"/>
              </a:spcBef>
              <a:spcAft>
                <a:spcPts val="0"/>
              </a:spcAft>
              <a:buClr>
                <a:schemeClr val="lt1"/>
              </a:buClr>
              <a:buSzPts val="1800"/>
              <a:buChar char="•"/>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600"/>
              </a:spcBef>
              <a:spcAft>
                <a:spcPts val="0"/>
              </a:spcAft>
              <a:buClr>
                <a:schemeClr val="lt1"/>
              </a:buClr>
              <a:buSzPts val="1800"/>
              <a:buChar char="•"/>
              <a:defRPr/>
            </a:lvl8pPr>
            <a:lvl9pPr marL="4114800" lvl="8" indent="-342900" algn="l">
              <a:lnSpc>
                <a:spcPct val="90000"/>
              </a:lnSpc>
              <a:spcBef>
                <a:spcPts val="600"/>
              </a:spcBef>
              <a:spcAft>
                <a:spcPts val="0"/>
              </a:spcAft>
              <a:buClr>
                <a:schemeClr val="lt1"/>
              </a:buClr>
              <a:buSzPts val="1800"/>
              <a:buChar char="•"/>
              <a:defRPr/>
            </a:lvl9pPr>
          </a:lstStyle>
          <a:p>
            <a:endParaRPr/>
          </a:p>
        </p:txBody>
      </p:sp>
      <p:sp>
        <p:nvSpPr>
          <p:cNvPr id="74" name="Google Shape;74;p24"/>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4"/>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5"/>
          <p:cNvSpPr txBox="1">
            <a:spLocks noGrp="1"/>
          </p:cNvSpPr>
          <p:nvPr>
            <p:ph type="title"/>
          </p:nvPr>
        </p:nvSpPr>
        <p:spPr>
          <a:xfrm rot="5400000">
            <a:off x="7383463" y="2278063"/>
            <a:ext cx="5654675" cy="1828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5"/>
          <p:cNvSpPr txBox="1">
            <a:spLocks noGrp="1"/>
          </p:cNvSpPr>
          <p:nvPr>
            <p:ph type="body" idx="1"/>
          </p:nvPr>
        </p:nvSpPr>
        <p:spPr>
          <a:xfrm rot="5400000">
            <a:off x="2239963" y="-808037"/>
            <a:ext cx="5654675" cy="800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800"/>
              </a:spcBef>
              <a:spcAft>
                <a:spcPts val="0"/>
              </a:spcAft>
              <a:buClr>
                <a:schemeClr val="lt1"/>
              </a:buClr>
              <a:buSzPts val="1800"/>
              <a:buChar char="•"/>
              <a:defRPr/>
            </a:lvl1pPr>
            <a:lvl2pPr marL="914400" lvl="1" indent="-342900" algn="l">
              <a:lnSpc>
                <a:spcPct val="90000"/>
              </a:lnSpc>
              <a:spcBef>
                <a:spcPts val="1200"/>
              </a:spcBef>
              <a:spcAft>
                <a:spcPts val="0"/>
              </a:spcAft>
              <a:buClr>
                <a:schemeClr val="lt1"/>
              </a:buClr>
              <a:buSzPts val="1800"/>
              <a:buChar char="•"/>
              <a:defRPr/>
            </a:lvl2pPr>
            <a:lvl3pPr marL="1371600" lvl="2" indent="-342900" algn="l">
              <a:lnSpc>
                <a:spcPct val="90000"/>
              </a:lnSpc>
              <a:spcBef>
                <a:spcPts val="600"/>
              </a:spcBef>
              <a:spcAft>
                <a:spcPts val="0"/>
              </a:spcAft>
              <a:buClr>
                <a:schemeClr val="lt1"/>
              </a:buClr>
              <a:buSzPts val="1800"/>
              <a:buChar char="•"/>
              <a:defRPr/>
            </a:lvl3pPr>
            <a:lvl4pPr marL="1828800" lvl="3" indent="-342900" algn="l">
              <a:lnSpc>
                <a:spcPct val="90000"/>
              </a:lnSpc>
              <a:spcBef>
                <a:spcPts val="600"/>
              </a:spcBef>
              <a:spcAft>
                <a:spcPts val="0"/>
              </a:spcAft>
              <a:buClr>
                <a:schemeClr val="lt1"/>
              </a:buClr>
              <a:buSzPts val="1800"/>
              <a:buChar char="•"/>
              <a:defRPr/>
            </a:lvl4pPr>
            <a:lvl5pPr marL="2286000" lvl="4" indent="-342900" algn="l">
              <a:lnSpc>
                <a:spcPct val="90000"/>
              </a:lnSpc>
              <a:spcBef>
                <a:spcPts val="600"/>
              </a:spcBef>
              <a:spcAft>
                <a:spcPts val="0"/>
              </a:spcAft>
              <a:buClr>
                <a:schemeClr val="lt1"/>
              </a:buClr>
              <a:buSzPts val="1800"/>
              <a:buChar char="•"/>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600"/>
              </a:spcBef>
              <a:spcAft>
                <a:spcPts val="0"/>
              </a:spcAft>
              <a:buClr>
                <a:schemeClr val="lt1"/>
              </a:buClr>
              <a:buSzPts val="1800"/>
              <a:buChar char="•"/>
              <a:defRPr/>
            </a:lvl8pPr>
            <a:lvl9pPr marL="4114800" lvl="8" indent="-342900" algn="l">
              <a:lnSpc>
                <a:spcPct val="90000"/>
              </a:lnSpc>
              <a:spcBef>
                <a:spcPts val="600"/>
              </a:spcBef>
              <a:spcAft>
                <a:spcPts val="0"/>
              </a:spcAft>
              <a:buClr>
                <a:schemeClr val="lt1"/>
              </a:buClr>
              <a:buSzPts val="1800"/>
              <a:buChar char="•"/>
              <a:defRPr/>
            </a:lvl9pPr>
          </a:lstStyle>
          <a:p>
            <a:endParaRPr/>
          </a:p>
        </p:txBody>
      </p:sp>
      <p:sp>
        <p:nvSpPr>
          <p:cNvPr id="80" name="Google Shape;80;p25"/>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5"/>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7924800" y="838200"/>
            <a:ext cx="3657600"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Impac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5" descr="An empty placeholder to add an image. Click on the placeholder and select the image that you wish to add"/>
          <p:cNvSpPr>
            <a:spLocks noGrp="1"/>
          </p:cNvSpPr>
          <p:nvPr>
            <p:ph type="pic" idx="2"/>
          </p:nvPr>
        </p:nvSpPr>
        <p:spPr>
          <a:xfrm>
            <a:off x="0" y="0"/>
            <a:ext cx="7239000" cy="6858000"/>
          </a:xfrm>
          <a:prstGeom prst="rect">
            <a:avLst/>
          </a:prstGeom>
          <a:solidFill>
            <a:schemeClr val="dk1"/>
          </a:solidFill>
          <a:ln>
            <a:noFill/>
          </a:ln>
        </p:spPr>
      </p:sp>
      <p:sp>
        <p:nvSpPr>
          <p:cNvPr id="21" name="Google Shape;21;p15"/>
          <p:cNvSpPr txBox="1">
            <a:spLocks noGrp="1"/>
          </p:cNvSpPr>
          <p:nvPr>
            <p:ph type="body" idx="1"/>
          </p:nvPr>
        </p:nvSpPr>
        <p:spPr>
          <a:xfrm>
            <a:off x="7924801" y="3124200"/>
            <a:ext cx="3657600" cy="289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chemeClr val="lt1"/>
              </a:buClr>
              <a:buSzPts val="2400"/>
              <a:buNone/>
              <a:defRPr sz="2400"/>
            </a:lvl1pPr>
            <a:lvl2pPr marL="914400" lvl="1" indent="-228600" algn="l">
              <a:lnSpc>
                <a:spcPct val="90000"/>
              </a:lnSpc>
              <a:spcBef>
                <a:spcPts val="1200"/>
              </a:spcBef>
              <a:spcAft>
                <a:spcPts val="0"/>
              </a:spcAft>
              <a:buClr>
                <a:schemeClr val="lt1"/>
              </a:buClr>
              <a:buSzPts val="1400"/>
              <a:buNone/>
              <a:defRPr sz="1400"/>
            </a:lvl2pPr>
            <a:lvl3pPr marL="1371600" lvl="2" indent="-228600" algn="l">
              <a:lnSpc>
                <a:spcPct val="90000"/>
              </a:lnSpc>
              <a:spcBef>
                <a:spcPts val="600"/>
              </a:spcBef>
              <a:spcAft>
                <a:spcPts val="0"/>
              </a:spcAft>
              <a:buClr>
                <a:schemeClr val="lt1"/>
              </a:buClr>
              <a:buSzPts val="1200"/>
              <a:buNone/>
              <a:defRPr sz="1200"/>
            </a:lvl3pPr>
            <a:lvl4pPr marL="1828800" lvl="3" indent="-228600" algn="l">
              <a:lnSpc>
                <a:spcPct val="90000"/>
              </a:lnSpc>
              <a:spcBef>
                <a:spcPts val="600"/>
              </a:spcBef>
              <a:spcAft>
                <a:spcPts val="0"/>
              </a:spcAft>
              <a:buClr>
                <a:schemeClr val="lt1"/>
              </a:buClr>
              <a:buSzPts val="1000"/>
              <a:buNone/>
              <a:defRPr sz="1000"/>
            </a:lvl4pPr>
            <a:lvl5pPr marL="2286000" lvl="4" indent="-228600" algn="l">
              <a:lnSpc>
                <a:spcPct val="90000"/>
              </a:lnSpc>
              <a:spcBef>
                <a:spcPts val="600"/>
              </a:spcBef>
              <a:spcAft>
                <a:spcPts val="0"/>
              </a:spcAft>
              <a:buClr>
                <a:schemeClr val="lt1"/>
              </a:buClr>
              <a:buSzPts val="1000"/>
              <a:buNone/>
              <a:defRPr sz="1000"/>
            </a:lvl5pPr>
            <a:lvl6pPr marL="2743200" lvl="5" indent="-228600" algn="l">
              <a:lnSpc>
                <a:spcPct val="90000"/>
              </a:lnSpc>
              <a:spcBef>
                <a:spcPts val="600"/>
              </a:spcBef>
              <a:spcAft>
                <a:spcPts val="0"/>
              </a:spcAft>
              <a:buClr>
                <a:schemeClr val="lt1"/>
              </a:buClr>
              <a:buSzPts val="1000"/>
              <a:buNone/>
              <a:defRPr sz="1000"/>
            </a:lvl6pPr>
            <a:lvl7pPr marL="3200400" lvl="6" indent="-228600" algn="l">
              <a:lnSpc>
                <a:spcPct val="90000"/>
              </a:lnSpc>
              <a:spcBef>
                <a:spcPts val="600"/>
              </a:spcBef>
              <a:spcAft>
                <a:spcPts val="0"/>
              </a:spcAft>
              <a:buClr>
                <a:schemeClr val="lt1"/>
              </a:buClr>
              <a:buSzPts val="1000"/>
              <a:buNone/>
              <a:defRPr sz="1000"/>
            </a:lvl7pPr>
            <a:lvl8pPr marL="3657600" lvl="7" indent="-228600" algn="l">
              <a:lnSpc>
                <a:spcPct val="90000"/>
              </a:lnSpc>
              <a:spcBef>
                <a:spcPts val="600"/>
              </a:spcBef>
              <a:spcAft>
                <a:spcPts val="0"/>
              </a:spcAft>
              <a:buClr>
                <a:schemeClr val="lt1"/>
              </a:buClr>
              <a:buSzPts val="1000"/>
              <a:buNone/>
              <a:defRPr sz="1000"/>
            </a:lvl8pPr>
            <a:lvl9pPr marL="4114800" lvl="8" indent="-228600" algn="l">
              <a:lnSpc>
                <a:spcPct val="90000"/>
              </a:lnSpc>
              <a:spcBef>
                <a:spcPts val="600"/>
              </a:spcBef>
              <a:spcAft>
                <a:spcPts val="0"/>
              </a:spcAft>
              <a:buClr>
                <a:schemeClr val="lt1"/>
              </a:buClr>
              <a:buSzPts val="1000"/>
              <a:buNone/>
              <a:defRPr sz="1000"/>
            </a:lvl9pPr>
          </a:lstStyle>
          <a:p>
            <a:endParaRPr/>
          </a:p>
        </p:txBody>
      </p:sp>
      <p:sp>
        <p:nvSpPr>
          <p:cNvPr id="22" name="Google Shape;22;p15"/>
          <p:cNvSpPr/>
          <p:nvPr/>
        </p:nvSpPr>
        <p:spPr>
          <a:xfrm>
            <a:off x="7239000" y="0"/>
            <a:ext cx="2286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Medium"/>
              <a:ea typeface="Libre Franklin Medium"/>
              <a:cs typeface="Libre Franklin Medium"/>
              <a:sym typeface="Libre Franklin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1066800" y="304800"/>
            <a:ext cx="10058400" cy="1143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1066800" y="1676400"/>
            <a:ext cx="10058400" cy="434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800"/>
              </a:spcBef>
              <a:spcAft>
                <a:spcPts val="0"/>
              </a:spcAft>
              <a:buClr>
                <a:schemeClr val="lt1"/>
              </a:buClr>
              <a:buSzPts val="1800"/>
              <a:buChar char="•"/>
              <a:defRPr/>
            </a:lvl1pPr>
            <a:lvl2pPr marL="914400" lvl="1" indent="-342900" algn="l">
              <a:lnSpc>
                <a:spcPct val="90000"/>
              </a:lnSpc>
              <a:spcBef>
                <a:spcPts val="1200"/>
              </a:spcBef>
              <a:spcAft>
                <a:spcPts val="0"/>
              </a:spcAft>
              <a:buClr>
                <a:schemeClr val="lt1"/>
              </a:buClr>
              <a:buSzPts val="1800"/>
              <a:buChar char="•"/>
              <a:defRPr/>
            </a:lvl2pPr>
            <a:lvl3pPr marL="1371600" lvl="2" indent="-342900" algn="l">
              <a:lnSpc>
                <a:spcPct val="90000"/>
              </a:lnSpc>
              <a:spcBef>
                <a:spcPts val="600"/>
              </a:spcBef>
              <a:spcAft>
                <a:spcPts val="0"/>
              </a:spcAft>
              <a:buClr>
                <a:schemeClr val="lt1"/>
              </a:buClr>
              <a:buSzPts val="1800"/>
              <a:buChar char="•"/>
              <a:defRPr/>
            </a:lvl3pPr>
            <a:lvl4pPr marL="1828800" lvl="3" indent="-342900" algn="l">
              <a:lnSpc>
                <a:spcPct val="90000"/>
              </a:lnSpc>
              <a:spcBef>
                <a:spcPts val="600"/>
              </a:spcBef>
              <a:spcAft>
                <a:spcPts val="0"/>
              </a:spcAft>
              <a:buClr>
                <a:schemeClr val="lt1"/>
              </a:buClr>
              <a:buSzPts val="1800"/>
              <a:buChar char="•"/>
              <a:defRPr/>
            </a:lvl4pPr>
            <a:lvl5pPr marL="2286000" lvl="4" indent="-342900" algn="l">
              <a:lnSpc>
                <a:spcPct val="90000"/>
              </a:lnSpc>
              <a:spcBef>
                <a:spcPts val="600"/>
              </a:spcBef>
              <a:spcAft>
                <a:spcPts val="0"/>
              </a:spcAft>
              <a:buClr>
                <a:schemeClr val="lt1"/>
              </a:buClr>
              <a:buSzPts val="1800"/>
              <a:buChar char="•"/>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600"/>
              </a:spcBef>
              <a:spcAft>
                <a:spcPts val="0"/>
              </a:spcAft>
              <a:buClr>
                <a:schemeClr val="lt1"/>
              </a:buClr>
              <a:buSzPts val="1800"/>
              <a:buChar char="•"/>
              <a:defRPr/>
            </a:lvl8pPr>
            <a:lvl9pPr marL="4114800" lvl="8" indent="-342900" algn="l">
              <a:lnSpc>
                <a:spcPct val="90000"/>
              </a:lnSpc>
              <a:spcBef>
                <a:spcPts val="600"/>
              </a:spcBef>
              <a:spcAft>
                <a:spcPts val="0"/>
              </a:spcAft>
              <a:buClr>
                <a:schemeClr val="lt1"/>
              </a:buClr>
              <a:buSzPts val="1800"/>
              <a:buChar char="•"/>
              <a:defRPr/>
            </a:lvl9pPr>
          </a:lstStyle>
          <a:p>
            <a:endParaRPr/>
          </a:p>
        </p:txBody>
      </p:sp>
      <p:sp>
        <p:nvSpPr>
          <p:cNvPr id="26" name="Google Shape;26;p16"/>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1066800" y="304800"/>
            <a:ext cx="10058400" cy="1143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1066800" y="1676400"/>
            <a:ext cx="10058400" cy="434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800"/>
              </a:spcBef>
              <a:spcAft>
                <a:spcPts val="0"/>
              </a:spcAft>
              <a:buClr>
                <a:schemeClr val="lt1"/>
              </a:buClr>
              <a:buSzPts val="1800"/>
              <a:buChar char="•"/>
              <a:defRPr/>
            </a:lvl1pPr>
            <a:lvl2pPr marL="914400" lvl="1" indent="-342900" algn="l">
              <a:lnSpc>
                <a:spcPct val="90000"/>
              </a:lnSpc>
              <a:spcBef>
                <a:spcPts val="1200"/>
              </a:spcBef>
              <a:spcAft>
                <a:spcPts val="0"/>
              </a:spcAft>
              <a:buClr>
                <a:schemeClr val="lt1"/>
              </a:buClr>
              <a:buSzPts val="1800"/>
              <a:buChar char="•"/>
              <a:defRPr/>
            </a:lvl2pPr>
            <a:lvl3pPr marL="1371600" lvl="2" indent="-342900" algn="l">
              <a:lnSpc>
                <a:spcPct val="90000"/>
              </a:lnSpc>
              <a:spcBef>
                <a:spcPts val="600"/>
              </a:spcBef>
              <a:spcAft>
                <a:spcPts val="0"/>
              </a:spcAft>
              <a:buClr>
                <a:schemeClr val="lt1"/>
              </a:buClr>
              <a:buSzPts val="1800"/>
              <a:buChar char="•"/>
              <a:defRPr/>
            </a:lvl3pPr>
            <a:lvl4pPr marL="1828800" lvl="3" indent="-342900" algn="l">
              <a:lnSpc>
                <a:spcPct val="90000"/>
              </a:lnSpc>
              <a:spcBef>
                <a:spcPts val="600"/>
              </a:spcBef>
              <a:spcAft>
                <a:spcPts val="0"/>
              </a:spcAft>
              <a:buClr>
                <a:schemeClr val="lt1"/>
              </a:buClr>
              <a:buSzPts val="1800"/>
              <a:buChar char="•"/>
              <a:defRPr/>
            </a:lvl4pPr>
            <a:lvl5pPr marL="2286000" lvl="4" indent="-342900" algn="l">
              <a:lnSpc>
                <a:spcPct val="90000"/>
              </a:lnSpc>
              <a:spcBef>
                <a:spcPts val="600"/>
              </a:spcBef>
              <a:spcAft>
                <a:spcPts val="0"/>
              </a:spcAft>
              <a:buClr>
                <a:schemeClr val="lt1"/>
              </a:buClr>
              <a:buSzPts val="1800"/>
              <a:buChar char="•"/>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600"/>
              </a:spcBef>
              <a:spcAft>
                <a:spcPts val="0"/>
              </a:spcAft>
              <a:buClr>
                <a:schemeClr val="lt1"/>
              </a:buClr>
              <a:buSzPts val="1800"/>
              <a:buChar char="•"/>
              <a:defRPr/>
            </a:lvl8pPr>
            <a:lvl9pPr marL="4114800" lvl="8" indent="-342900" algn="l">
              <a:lnSpc>
                <a:spcPct val="90000"/>
              </a:lnSpc>
              <a:spcBef>
                <a:spcPts val="600"/>
              </a:spcBef>
              <a:spcAft>
                <a:spcPts val="0"/>
              </a:spcAft>
              <a:buClr>
                <a:schemeClr val="lt1"/>
              </a:buClr>
              <a:buSzPts val="1800"/>
              <a:buChar char="•"/>
              <a:defRPr/>
            </a:lvl9pPr>
          </a:lstStyle>
          <a:p>
            <a:endParaRPr/>
          </a:p>
        </p:txBody>
      </p:sp>
      <p:sp>
        <p:nvSpPr>
          <p:cNvPr id="32" name="Google Shape;32;p17"/>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18"/>
          <p:cNvSpPr txBox="1">
            <a:spLocks noGrp="1"/>
          </p:cNvSpPr>
          <p:nvPr>
            <p:ph type="title"/>
          </p:nvPr>
        </p:nvSpPr>
        <p:spPr>
          <a:xfrm>
            <a:off x="1066800" y="304800"/>
            <a:ext cx="10058400" cy="1143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8"/>
          <p:cNvSpPr txBox="1">
            <a:spLocks noGrp="1"/>
          </p:cNvSpPr>
          <p:nvPr>
            <p:ph type="body" idx="1"/>
          </p:nvPr>
        </p:nvSpPr>
        <p:spPr>
          <a:xfrm>
            <a:off x="1066800" y="1676401"/>
            <a:ext cx="4846320" cy="434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800"/>
              </a:spcBef>
              <a:spcAft>
                <a:spcPts val="0"/>
              </a:spcAft>
              <a:buClr>
                <a:schemeClr val="lt1"/>
              </a:buClr>
              <a:buSzPts val="1800"/>
              <a:buChar char="•"/>
              <a:defRPr/>
            </a:lvl1pPr>
            <a:lvl2pPr marL="914400" lvl="1" indent="-342900" algn="l">
              <a:lnSpc>
                <a:spcPct val="90000"/>
              </a:lnSpc>
              <a:spcBef>
                <a:spcPts val="1200"/>
              </a:spcBef>
              <a:spcAft>
                <a:spcPts val="0"/>
              </a:spcAft>
              <a:buClr>
                <a:schemeClr val="lt1"/>
              </a:buClr>
              <a:buSzPts val="1800"/>
              <a:buChar char="•"/>
              <a:defRPr/>
            </a:lvl2pPr>
            <a:lvl3pPr marL="1371600" lvl="2" indent="-342900" algn="l">
              <a:lnSpc>
                <a:spcPct val="90000"/>
              </a:lnSpc>
              <a:spcBef>
                <a:spcPts val="600"/>
              </a:spcBef>
              <a:spcAft>
                <a:spcPts val="0"/>
              </a:spcAft>
              <a:buClr>
                <a:schemeClr val="lt1"/>
              </a:buClr>
              <a:buSzPts val="1800"/>
              <a:buChar char="•"/>
              <a:defRPr/>
            </a:lvl3pPr>
            <a:lvl4pPr marL="1828800" lvl="3" indent="-342900" algn="l">
              <a:lnSpc>
                <a:spcPct val="90000"/>
              </a:lnSpc>
              <a:spcBef>
                <a:spcPts val="600"/>
              </a:spcBef>
              <a:spcAft>
                <a:spcPts val="0"/>
              </a:spcAft>
              <a:buClr>
                <a:schemeClr val="lt1"/>
              </a:buClr>
              <a:buSzPts val="1800"/>
              <a:buChar char="•"/>
              <a:defRPr/>
            </a:lvl4pPr>
            <a:lvl5pPr marL="2286000" lvl="4" indent="-342900" algn="l">
              <a:lnSpc>
                <a:spcPct val="90000"/>
              </a:lnSpc>
              <a:spcBef>
                <a:spcPts val="600"/>
              </a:spcBef>
              <a:spcAft>
                <a:spcPts val="0"/>
              </a:spcAft>
              <a:buClr>
                <a:schemeClr val="lt1"/>
              </a:buClr>
              <a:buSzPts val="1800"/>
              <a:buChar char="•"/>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600"/>
              </a:spcBef>
              <a:spcAft>
                <a:spcPts val="0"/>
              </a:spcAft>
              <a:buClr>
                <a:schemeClr val="lt1"/>
              </a:buClr>
              <a:buSzPts val="1800"/>
              <a:buChar char="•"/>
              <a:defRPr/>
            </a:lvl8pPr>
            <a:lvl9pPr marL="4114800" lvl="8" indent="-342900" algn="l">
              <a:lnSpc>
                <a:spcPct val="90000"/>
              </a:lnSpc>
              <a:spcBef>
                <a:spcPts val="600"/>
              </a:spcBef>
              <a:spcAft>
                <a:spcPts val="0"/>
              </a:spcAft>
              <a:buClr>
                <a:schemeClr val="lt1"/>
              </a:buClr>
              <a:buSzPts val="1800"/>
              <a:buChar char="•"/>
              <a:defRPr/>
            </a:lvl9pPr>
          </a:lstStyle>
          <a:p>
            <a:endParaRPr/>
          </a:p>
        </p:txBody>
      </p:sp>
      <p:sp>
        <p:nvSpPr>
          <p:cNvPr id="38" name="Google Shape;38;p18"/>
          <p:cNvSpPr txBox="1">
            <a:spLocks noGrp="1"/>
          </p:cNvSpPr>
          <p:nvPr>
            <p:ph type="body" idx="2"/>
          </p:nvPr>
        </p:nvSpPr>
        <p:spPr>
          <a:xfrm>
            <a:off x="6278880" y="1676401"/>
            <a:ext cx="4846320" cy="434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800"/>
              </a:spcBef>
              <a:spcAft>
                <a:spcPts val="0"/>
              </a:spcAft>
              <a:buClr>
                <a:schemeClr val="lt1"/>
              </a:buClr>
              <a:buSzPts val="1800"/>
              <a:buChar char="•"/>
              <a:defRPr/>
            </a:lvl1pPr>
            <a:lvl2pPr marL="914400" lvl="1" indent="-342900" algn="l">
              <a:lnSpc>
                <a:spcPct val="90000"/>
              </a:lnSpc>
              <a:spcBef>
                <a:spcPts val="1200"/>
              </a:spcBef>
              <a:spcAft>
                <a:spcPts val="0"/>
              </a:spcAft>
              <a:buClr>
                <a:schemeClr val="lt1"/>
              </a:buClr>
              <a:buSzPts val="1800"/>
              <a:buChar char="•"/>
              <a:defRPr/>
            </a:lvl2pPr>
            <a:lvl3pPr marL="1371600" lvl="2" indent="-342900" algn="l">
              <a:lnSpc>
                <a:spcPct val="90000"/>
              </a:lnSpc>
              <a:spcBef>
                <a:spcPts val="600"/>
              </a:spcBef>
              <a:spcAft>
                <a:spcPts val="0"/>
              </a:spcAft>
              <a:buClr>
                <a:schemeClr val="lt1"/>
              </a:buClr>
              <a:buSzPts val="1800"/>
              <a:buChar char="•"/>
              <a:defRPr/>
            </a:lvl3pPr>
            <a:lvl4pPr marL="1828800" lvl="3" indent="-342900" algn="l">
              <a:lnSpc>
                <a:spcPct val="90000"/>
              </a:lnSpc>
              <a:spcBef>
                <a:spcPts val="600"/>
              </a:spcBef>
              <a:spcAft>
                <a:spcPts val="0"/>
              </a:spcAft>
              <a:buClr>
                <a:schemeClr val="lt1"/>
              </a:buClr>
              <a:buSzPts val="1800"/>
              <a:buChar char="•"/>
              <a:defRPr/>
            </a:lvl4pPr>
            <a:lvl5pPr marL="2286000" lvl="4" indent="-342900" algn="l">
              <a:lnSpc>
                <a:spcPct val="90000"/>
              </a:lnSpc>
              <a:spcBef>
                <a:spcPts val="600"/>
              </a:spcBef>
              <a:spcAft>
                <a:spcPts val="0"/>
              </a:spcAft>
              <a:buClr>
                <a:schemeClr val="lt1"/>
              </a:buClr>
              <a:buSzPts val="1800"/>
              <a:buChar char="•"/>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600"/>
              </a:spcBef>
              <a:spcAft>
                <a:spcPts val="0"/>
              </a:spcAft>
              <a:buClr>
                <a:schemeClr val="lt1"/>
              </a:buClr>
              <a:buSzPts val="1800"/>
              <a:buChar char="•"/>
              <a:defRPr/>
            </a:lvl8pPr>
            <a:lvl9pPr marL="4114800" lvl="8" indent="-342900" algn="l">
              <a:lnSpc>
                <a:spcPct val="90000"/>
              </a:lnSpc>
              <a:spcBef>
                <a:spcPts val="600"/>
              </a:spcBef>
              <a:spcAft>
                <a:spcPts val="0"/>
              </a:spcAft>
              <a:buClr>
                <a:schemeClr val="lt1"/>
              </a:buClr>
              <a:buSzPts val="1800"/>
              <a:buChar char="•"/>
              <a:defRPr/>
            </a:lvl9pPr>
          </a:lstStyle>
          <a:p>
            <a:endParaRPr/>
          </a:p>
        </p:txBody>
      </p:sp>
      <p:sp>
        <p:nvSpPr>
          <p:cNvPr id="39" name="Google Shape;39;p18"/>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9"/>
          <p:cNvSpPr txBox="1">
            <a:spLocks noGrp="1"/>
          </p:cNvSpPr>
          <p:nvPr>
            <p:ph type="title"/>
          </p:nvPr>
        </p:nvSpPr>
        <p:spPr>
          <a:xfrm>
            <a:off x="1066800" y="304800"/>
            <a:ext cx="10058400" cy="1143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9"/>
          <p:cNvSpPr txBox="1">
            <a:spLocks noGrp="1"/>
          </p:cNvSpPr>
          <p:nvPr>
            <p:ph type="body" idx="1"/>
          </p:nvPr>
        </p:nvSpPr>
        <p:spPr>
          <a:xfrm>
            <a:off x="1066800" y="1681163"/>
            <a:ext cx="4846320"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800"/>
              </a:spcBef>
              <a:spcAft>
                <a:spcPts val="0"/>
              </a:spcAft>
              <a:buClr>
                <a:srgbClr val="E78544"/>
              </a:buClr>
              <a:buSzPts val="2400"/>
              <a:buNone/>
              <a:defRPr sz="2400" b="0">
                <a:solidFill>
                  <a:srgbClr val="E78544"/>
                </a:solidFill>
              </a:defRPr>
            </a:lvl1pPr>
            <a:lvl2pPr marL="914400" lvl="1" indent="-228600" algn="l">
              <a:lnSpc>
                <a:spcPct val="90000"/>
              </a:lnSpc>
              <a:spcBef>
                <a:spcPts val="1200"/>
              </a:spcBef>
              <a:spcAft>
                <a:spcPts val="0"/>
              </a:spcAft>
              <a:buClr>
                <a:schemeClr val="lt1"/>
              </a:buClr>
              <a:buSzPts val="2000"/>
              <a:buNone/>
              <a:defRPr sz="2000" b="1"/>
            </a:lvl2pPr>
            <a:lvl3pPr marL="1371600" lvl="2" indent="-228600" algn="l">
              <a:lnSpc>
                <a:spcPct val="90000"/>
              </a:lnSpc>
              <a:spcBef>
                <a:spcPts val="600"/>
              </a:spcBef>
              <a:spcAft>
                <a:spcPts val="0"/>
              </a:spcAft>
              <a:buClr>
                <a:schemeClr val="lt1"/>
              </a:buClr>
              <a:buSzPts val="1800"/>
              <a:buNone/>
              <a:defRPr sz="1800" b="1"/>
            </a:lvl3pPr>
            <a:lvl4pPr marL="1828800" lvl="3" indent="-228600" algn="l">
              <a:lnSpc>
                <a:spcPct val="90000"/>
              </a:lnSpc>
              <a:spcBef>
                <a:spcPts val="600"/>
              </a:spcBef>
              <a:spcAft>
                <a:spcPts val="0"/>
              </a:spcAft>
              <a:buClr>
                <a:schemeClr val="lt1"/>
              </a:buClr>
              <a:buSzPts val="1600"/>
              <a:buNone/>
              <a:defRPr sz="1600" b="1"/>
            </a:lvl4pPr>
            <a:lvl5pPr marL="2286000" lvl="4" indent="-228600" algn="l">
              <a:lnSpc>
                <a:spcPct val="90000"/>
              </a:lnSpc>
              <a:spcBef>
                <a:spcPts val="600"/>
              </a:spcBef>
              <a:spcAft>
                <a:spcPts val="0"/>
              </a:spcAft>
              <a:buClr>
                <a:schemeClr val="lt1"/>
              </a:buClr>
              <a:buSzPts val="1600"/>
              <a:buNone/>
              <a:defRPr sz="1600" b="1"/>
            </a:lvl5pPr>
            <a:lvl6pPr marL="2743200" lvl="5" indent="-228600" algn="l">
              <a:lnSpc>
                <a:spcPct val="90000"/>
              </a:lnSpc>
              <a:spcBef>
                <a:spcPts val="600"/>
              </a:spcBef>
              <a:spcAft>
                <a:spcPts val="0"/>
              </a:spcAft>
              <a:buClr>
                <a:schemeClr val="lt1"/>
              </a:buClr>
              <a:buSzPts val="1600"/>
              <a:buNone/>
              <a:defRPr sz="1600" b="1"/>
            </a:lvl6pPr>
            <a:lvl7pPr marL="3200400" lvl="6" indent="-228600" algn="l">
              <a:lnSpc>
                <a:spcPct val="90000"/>
              </a:lnSpc>
              <a:spcBef>
                <a:spcPts val="600"/>
              </a:spcBef>
              <a:spcAft>
                <a:spcPts val="0"/>
              </a:spcAft>
              <a:buClr>
                <a:schemeClr val="lt1"/>
              </a:buClr>
              <a:buSzPts val="1600"/>
              <a:buNone/>
              <a:defRPr sz="1600" b="1"/>
            </a:lvl7pPr>
            <a:lvl8pPr marL="3657600" lvl="7" indent="-228600" algn="l">
              <a:lnSpc>
                <a:spcPct val="90000"/>
              </a:lnSpc>
              <a:spcBef>
                <a:spcPts val="600"/>
              </a:spcBef>
              <a:spcAft>
                <a:spcPts val="0"/>
              </a:spcAft>
              <a:buClr>
                <a:schemeClr val="lt1"/>
              </a:buClr>
              <a:buSzPts val="1600"/>
              <a:buNone/>
              <a:defRPr sz="1600" b="1"/>
            </a:lvl8pPr>
            <a:lvl9pPr marL="4114800" lvl="8" indent="-228600" algn="l">
              <a:lnSpc>
                <a:spcPct val="90000"/>
              </a:lnSpc>
              <a:spcBef>
                <a:spcPts val="600"/>
              </a:spcBef>
              <a:spcAft>
                <a:spcPts val="0"/>
              </a:spcAft>
              <a:buClr>
                <a:schemeClr val="lt1"/>
              </a:buClr>
              <a:buSzPts val="1600"/>
              <a:buNone/>
              <a:defRPr sz="1600" b="1"/>
            </a:lvl9pPr>
          </a:lstStyle>
          <a:p>
            <a:endParaRPr/>
          </a:p>
        </p:txBody>
      </p:sp>
      <p:sp>
        <p:nvSpPr>
          <p:cNvPr id="45" name="Google Shape;45;p19"/>
          <p:cNvSpPr txBox="1">
            <a:spLocks noGrp="1"/>
          </p:cNvSpPr>
          <p:nvPr>
            <p:ph type="body" idx="2"/>
          </p:nvPr>
        </p:nvSpPr>
        <p:spPr>
          <a:xfrm>
            <a:off x="1066800" y="2505075"/>
            <a:ext cx="4846320" cy="3514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800"/>
              </a:spcBef>
              <a:spcAft>
                <a:spcPts val="0"/>
              </a:spcAft>
              <a:buClr>
                <a:schemeClr val="lt1"/>
              </a:buClr>
              <a:buSzPts val="1800"/>
              <a:buChar char="•"/>
              <a:defRPr/>
            </a:lvl1pPr>
            <a:lvl2pPr marL="914400" lvl="1" indent="-342900" algn="l">
              <a:lnSpc>
                <a:spcPct val="90000"/>
              </a:lnSpc>
              <a:spcBef>
                <a:spcPts val="1200"/>
              </a:spcBef>
              <a:spcAft>
                <a:spcPts val="0"/>
              </a:spcAft>
              <a:buClr>
                <a:schemeClr val="lt1"/>
              </a:buClr>
              <a:buSzPts val="1800"/>
              <a:buChar char="•"/>
              <a:defRPr/>
            </a:lvl2pPr>
            <a:lvl3pPr marL="1371600" lvl="2" indent="-342900" algn="l">
              <a:lnSpc>
                <a:spcPct val="90000"/>
              </a:lnSpc>
              <a:spcBef>
                <a:spcPts val="600"/>
              </a:spcBef>
              <a:spcAft>
                <a:spcPts val="0"/>
              </a:spcAft>
              <a:buClr>
                <a:schemeClr val="lt1"/>
              </a:buClr>
              <a:buSzPts val="1800"/>
              <a:buChar char="•"/>
              <a:defRPr/>
            </a:lvl3pPr>
            <a:lvl4pPr marL="1828800" lvl="3" indent="-342900" algn="l">
              <a:lnSpc>
                <a:spcPct val="90000"/>
              </a:lnSpc>
              <a:spcBef>
                <a:spcPts val="600"/>
              </a:spcBef>
              <a:spcAft>
                <a:spcPts val="0"/>
              </a:spcAft>
              <a:buClr>
                <a:schemeClr val="lt1"/>
              </a:buClr>
              <a:buSzPts val="1800"/>
              <a:buChar char="•"/>
              <a:defRPr/>
            </a:lvl4pPr>
            <a:lvl5pPr marL="2286000" lvl="4" indent="-342900" algn="l">
              <a:lnSpc>
                <a:spcPct val="90000"/>
              </a:lnSpc>
              <a:spcBef>
                <a:spcPts val="600"/>
              </a:spcBef>
              <a:spcAft>
                <a:spcPts val="0"/>
              </a:spcAft>
              <a:buClr>
                <a:schemeClr val="lt1"/>
              </a:buClr>
              <a:buSzPts val="1800"/>
              <a:buChar char="•"/>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600"/>
              </a:spcBef>
              <a:spcAft>
                <a:spcPts val="0"/>
              </a:spcAft>
              <a:buClr>
                <a:schemeClr val="lt1"/>
              </a:buClr>
              <a:buSzPts val="1800"/>
              <a:buChar char="•"/>
              <a:defRPr/>
            </a:lvl8pPr>
            <a:lvl9pPr marL="4114800" lvl="8" indent="-342900" algn="l">
              <a:lnSpc>
                <a:spcPct val="90000"/>
              </a:lnSpc>
              <a:spcBef>
                <a:spcPts val="600"/>
              </a:spcBef>
              <a:spcAft>
                <a:spcPts val="0"/>
              </a:spcAft>
              <a:buClr>
                <a:schemeClr val="lt1"/>
              </a:buClr>
              <a:buSzPts val="1800"/>
              <a:buChar char="•"/>
              <a:defRPr/>
            </a:lvl9pPr>
          </a:lstStyle>
          <a:p>
            <a:endParaRPr/>
          </a:p>
        </p:txBody>
      </p:sp>
      <p:sp>
        <p:nvSpPr>
          <p:cNvPr id="46" name="Google Shape;46;p19"/>
          <p:cNvSpPr txBox="1">
            <a:spLocks noGrp="1"/>
          </p:cNvSpPr>
          <p:nvPr>
            <p:ph type="body" idx="3"/>
          </p:nvPr>
        </p:nvSpPr>
        <p:spPr>
          <a:xfrm>
            <a:off x="6278880" y="1681163"/>
            <a:ext cx="4846320"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800"/>
              </a:spcBef>
              <a:spcAft>
                <a:spcPts val="0"/>
              </a:spcAft>
              <a:buClr>
                <a:srgbClr val="E78544"/>
              </a:buClr>
              <a:buSzPts val="2400"/>
              <a:buNone/>
              <a:defRPr sz="2400" b="0">
                <a:solidFill>
                  <a:srgbClr val="E78544"/>
                </a:solidFill>
              </a:defRPr>
            </a:lvl1pPr>
            <a:lvl2pPr marL="914400" lvl="1" indent="-228600" algn="l">
              <a:lnSpc>
                <a:spcPct val="90000"/>
              </a:lnSpc>
              <a:spcBef>
                <a:spcPts val="1200"/>
              </a:spcBef>
              <a:spcAft>
                <a:spcPts val="0"/>
              </a:spcAft>
              <a:buClr>
                <a:schemeClr val="lt1"/>
              </a:buClr>
              <a:buSzPts val="2000"/>
              <a:buNone/>
              <a:defRPr sz="2000" b="1"/>
            </a:lvl2pPr>
            <a:lvl3pPr marL="1371600" lvl="2" indent="-228600" algn="l">
              <a:lnSpc>
                <a:spcPct val="90000"/>
              </a:lnSpc>
              <a:spcBef>
                <a:spcPts val="600"/>
              </a:spcBef>
              <a:spcAft>
                <a:spcPts val="0"/>
              </a:spcAft>
              <a:buClr>
                <a:schemeClr val="lt1"/>
              </a:buClr>
              <a:buSzPts val="1800"/>
              <a:buNone/>
              <a:defRPr sz="1800" b="1"/>
            </a:lvl3pPr>
            <a:lvl4pPr marL="1828800" lvl="3" indent="-228600" algn="l">
              <a:lnSpc>
                <a:spcPct val="90000"/>
              </a:lnSpc>
              <a:spcBef>
                <a:spcPts val="600"/>
              </a:spcBef>
              <a:spcAft>
                <a:spcPts val="0"/>
              </a:spcAft>
              <a:buClr>
                <a:schemeClr val="lt1"/>
              </a:buClr>
              <a:buSzPts val="1600"/>
              <a:buNone/>
              <a:defRPr sz="1600" b="1"/>
            </a:lvl4pPr>
            <a:lvl5pPr marL="2286000" lvl="4" indent="-228600" algn="l">
              <a:lnSpc>
                <a:spcPct val="90000"/>
              </a:lnSpc>
              <a:spcBef>
                <a:spcPts val="600"/>
              </a:spcBef>
              <a:spcAft>
                <a:spcPts val="0"/>
              </a:spcAft>
              <a:buClr>
                <a:schemeClr val="lt1"/>
              </a:buClr>
              <a:buSzPts val="1600"/>
              <a:buNone/>
              <a:defRPr sz="1600" b="1"/>
            </a:lvl5pPr>
            <a:lvl6pPr marL="2743200" lvl="5" indent="-228600" algn="l">
              <a:lnSpc>
                <a:spcPct val="90000"/>
              </a:lnSpc>
              <a:spcBef>
                <a:spcPts val="600"/>
              </a:spcBef>
              <a:spcAft>
                <a:spcPts val="0"/>
              </a:spcAft>
              <a:buClr>
                <a:schemeClr val="lt1"/>
              </a:buClr>
              <a:buSzPts val="1600"/>
              <a:buNone/>
              <a:defRPr sz="1600" b="1"/>
            </a:lvl6pPr>
            <a:lvl7pPr marL="3200400" lvl="6" indent="-228600" algn="l">
              <a:lnSpc>
                <a:spcPct val="90000"/>
              </a:lnSpc>
              <a:spcBef>
                <a:spcPts val="600"/>
              </a:spcBef>
              <a:spcAft>
                <a:spcPts val="0"/>
              </a:spcAft>
              <a:buClr>
                <a:schemeClr val="lt1"/>
              </a:buClr>
              <a:buSzPts val="1600"/>
              <a:buNone/>
              <a:defRPr sz="1600" b="1"/>
            </a:lvl7pPr>
            <a:lvl8pPr marL="3657600" lvl="7" indent="-228600" algn="l">
              <a:lnSpc>
                <a:spcPct val="90000"/>
              </a:lnSpc>
              <a:spcBef>
                <a:spcPts val="600"/>
              </a:spcBef>
              <a:spcAft>
                <a:spcPts val="0"/>
              </a:spcAft>
              <a:buClr>
                <a:schemeClr val="lt1"/>
              </a:buClr>
              <a:buSzPts val="1600"/>
              <a:buNone/>
              <a:defRPr sz="1600" b="1"/>
            </a:lvl8pPr>
            <a:lvl9pPr marL="4114800" lvl="8" indent="-228600" algn="l">
              <a:lnSpc>
                <a:spcPct val="90000"/>
              </a:lnSpc>
              <a:spcBef>
                <a:spcPts val="600"/>
              </a:spcBef>
              <a:spcAft>
                <a:spcPts val="0"/>
              </a:spcAft>
              <a:buClr>
                <a:schemeClr val="lt1"/>
              </a:buClr>
              <a:buSzPts val="1600"/>
              <a:buNone/>
              <a:defRPr sz="1600" b="1"/>
            </a:lvl9pPr>
          </a:lstStyle>
          <a:p>
            <a:endParaRPr/>
          </a:p>
        </p:txBody>
      </p:sp>
      <p:sp>
        <p:nvSpPr>
          <p:cNvPr id="47" name="Google Shape;47;p19"/>
          <p:cNvSpPr txBox="1">
            <a:spLocks noGrp="1"/>
          </p:cNvSpPr>
          <p:nvPr>
            <p:ph type="body" idx="4"/>
          </p:nvPr>
        </p:nvSpPr>
        <p:spPr>
          <a:xfrm>
            <a:off x="6278880" y="2505075"/>
            <a:ext cx="4846320" cy="3514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800"/>
              </a:spcBef>
              <a:spcAft>
                <a:spcPts val="0"/>
              </a:spcAft>
              <a:buClr>
                <a:schemeClr val="lt1"/>
              </a:buClr>
              <a:buSzPts val="1800"/>
              <a:buChar char="•"/>
              <a:defRPr/>
            </a:lvl1pPr>
            <a:lvl2pPr marL="914400" lvl="1" indent="-342900" algn="l">
              <a:lnSpc>
                <a:spcPct val="90000"/>
              </a:lnSpc>
              <a:spcBef>
                <a:spcPts val="1200"/>
              </a:spcBef>
              <a:spcAft>
                <a:spcPts val="0"/>
              </a:spcAft>
              <a:buClr>
                <a:schemeClr val="lt1"/>
              </a:buClr>
              <a:buSzPts val="1800"/>
              <a:buChar char="•"/>
              <a:defRPr/>
            </a:lvl2pPr>
            <a:lvl3pPr marL="1371600" lvl="2" indent="-342900" algn="l">
              <a:lnSpc>
                <a:spcPct val="90000"/>
              </a:lnSpc>
              <a:spcBef>
                <a:spcPts val="600"/>
              </a:spcBef>
              <a:spcAft>
                <a:spcPts val="0"/>
              </a:spcAft>
              <a:buClr>
                <a:schemeClr val="lt1"/>
              </a:buClr>
              <a:buSzPts val="1800"/>
              <a:buChar char="•"/>
              <a:defRPr/>
            </a:lvl3pPr>
            <a:lvl4pPr marL="1828800" lvl="3" indent="-342900" algn="l">
              <a:lnSpc>
                <a:spcPct val="90000"/>
              </a:lnSpc>
              <a:spcBef>
                <a:spcPts val="600"/>
              </a:spcBef>
              <a:spcAft>
                <a:spcPts val="0"/>
              </a:spcAft>
              <a:buClr>
                <a:schemeClr val="lt1"/>
              </a:buClr>
              <a:buSzPts val="1800"/>
              <a:buChar char="•"/>
              <a:defRPr/>
            </a:lvl4pPr>
            <a:lvl5pPr marL="2286000" lvl="4" indent="-342900" algn="l">
              <a:lnSpc>
                <a:spcPct val="90000"/>
              </a:lnSpc>
              <a:spcBef>
                <a:spcPts val="600"/>
              </a:spcBef>
              <a:spcAft>
                <a:spcPts val="0"/>
              </a:spcAft>
              <a:buClr>
                <a:schemeClr val="lt1"/>
              </a:buClr>
              <a:buSzPts val="1800"/>
              <a:buChar char="•"/>
              <a:defRPr/>
            </a:lvl5pPr>
            <a:lvl6pPr marL="2743200" lvl="5" indent="-342900" algn="l">
              <a:lnSpc>
                <a:spcPct val="90000"/>
              </a:lnSpc>
              <a:spcBef>
                <a:spcPts val="600"/>
              </a:spcBef>
              <a:spcAft>
                <a:spcPts val="0"/>
              </a:spcAft>
              <a:buClr>
                <a:schemeClr val="lt1"/>
              </a:buClr>
              <a:buSzPts val="1800"/>
              <a:buChar char="•"/>
              <a:defRPr/>
            </a:lvl6pPr>
            <a:lvl7pPr marL="3200400" lvl="6" indent="-342900" algn="l">
              <a:lnSpc>
                <a:spcPct val="90000"/>
              </a:lnSpc>
              <a:spcBef>
                <a:spcPts val="600"/>
              </a:spcBef>
              <a:spcAft>
                <a:spcPts val="0"/>
              </a:spcAft>
              <a:buClr>
                <a:schemeClr val="lt1"/>
              </a:buClr>
              <a:buSzPts val="1800"/>
              <a:buChar char="•"/>
              <a:defRPr/>
            </a:lvl7pPr>
            <a:lvl8pPr marL="3657600" lvl="7" indent="-342900" algn="l">
              <a:lnSpc>
                <a:spcPct val="90000"/>
              </a:lnSpc>
              <a:spcBef>
                <a:spcPts val="600"/>
              </a:spcBef>
              <a:spcAft>
                <a:spcPts val="0"/>
              </a:spcAft>
              <a:buClr>
                <a:schemeClr val="lt1"/>
              </a:buClr>
              <a:buSzPts val="1800"/>
              <a:buChar char="•"/>
              <a:defRPr/>
            </a:lvl8pPr>
            <a:lvl9pPr marL="4114800" lvl="8" indent="-342900" algn="l">
              <a:lnSpc>
                <a:spcPct val="90000"/>
              </a:lnSpc>
              <a:spcBef>
                <a:spcPts val="600"/>
              </a:spcBef>
              <a:spcAft>
                <a:spcPts val="0"/>
              </a:spcAft>
              <a:buClr>
                <a:schemeClr val="lt1"/>
              </a:buClr>
              <a:buSzPts val="1800"/>
              <a:buChar char="•"/>
              <a:defRPr/>
            </a:lvl9pPr>
          </a:lstStyle>
          <a:p>
            <a:endParaRPr/>
          </a:p>
        </p:txBody>
      </p:sp>
      <p:sp>
        <p:nvSpPr>
          <p:cNvPr id="48" name="Google Shape;48;p19"/>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20"/>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21"/>
          <p:cNvSpPr txBox="1">
            <a:spLocks noGrp="1"/>
          </p:cNvSpPr>
          <p:nvPr>
            <p:ph type="title"/>
          </p:nvPr>
        </p:nvSpPr>
        <p:spPr>
          <a:xfrm>
            <a:off x="1060450" y="1676401"/>
            <a:ext cx="10058400" cy="1752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Impact"/>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1"/>
          <p:cNvSpPr txBox="1">
            <a:spLocks noGrp="1"/>
          </p:cNvSpPr>
          <p:nvPr>
            <p:ph type="body" idx="1"/>
          </p:nvPr>
        </p:nvSpPr>
        <p:spPr>
          <a:xfrm>
            <a:off x="1060450" y="358140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chemeClr val="lt1"/>
              </a:buClr>
              <a:buSzPts val="2400"/>
              <a:buNone/>
              <a:defRPr sz="2400">
                <a:solidFill>
                  <a:schemeClr val="lt1"/>
                </a:solidFill>
              </a:defRPr>
            </a:lvl1pPr>
            <a:lvl2pPr marL="914400" lvl="1" indent="-228600" algn="l">
              <a:lnSpc>
                <a:spcPct val="90000"/>
              </a:lnSpc>
              <a:spcBef>
                <a:spcPts val="1200"/>
              </a:spcBef>
              <a:spcAft>
                <a:spcPts val="0"/>
              </a:spcAft>
              <a:buClr>
                <a:schemeClr val="lt1"/>
              </a:buClr>
              <a:buSzPts val="2000"/>
              <a:buNone/>
              <a:defRPr sz="2000">
                <a:solidFill>
                  <a:schemeClr val="lt1"/>
                </a:solidFill>
              </a:defRPr>
            </a:lvl2pPr>
            <a:lvl3pPr marL="1371600" lvl="2" indent="-228600" algn="l">
              <a:lnSpc>
                <a:spcPct val="90000"/>
              </a:lnSpc>
              <a:spcBef>
                <a:spcPts val="600"/>
              </a:spcBef>
              <a:spcAft>
                <a:spcPts val="0"/>
              </a:spcAft>
              <a:buClr>
                <a:schemeClr val="lt1"/>
              </a:buClr>
              <a:buSzPts val="1800"/>
              <a:buNone/>
              <a:defRPr sz="1800">
                <a:solidFill>
                  <a:schemeClr val="lt1"/>
                </a:solidFill>
              </a:defRPr>
            </a:lvl3pPr>
            <a:lvl4pPr marL="1828800" lvl="3" indent="-228600" algn="l">
              <a:lnSpc>
                <a:spcPct val="90000"/>
              </a:lnSpc>
              <a:spcBef>
                <a:spcPts val="600"/>
              </a:spcBef>
              <a:spcAft>
                <a:spcPts val="0"/>
              </a:spcAft>
              <a:buClr>
                <a:schemeClr val="lt1"/>
              </a:buClr>
              <a:buSzPts val="1600"/>
              <a:buNone/>
              <a:defRPr sz="1600">
                <a:solidFill>
                  <a:schemeClr val="lt1"/>
                </a:solidFill>
              </a:defRPr>
            </a:lvl4pPr>
            <a:lvl5pPr marL="2286000" lvl="4" indent="-228600" algn="l">
              <a:lnSpc>
                <a:spcPct val="90000"/>
              </a:lnSpc>
              <a:spcBef>
                <a:spcPts val="600"/>
              </a:spcBef>
              <a:spcAft>
                <a:spcPts val="0"/>
              </a:spcAft>
              <a:buClr>
                <a:schemeClr val="lt1"/>
              </a:buClr>
              <a:buSzPts val="1600"/>
              <a:buNone/>
              <a:defRPr sz="1600">
                <a:solidFill>
                  <a:schemeClr val="lt1"/>
                </a:solidFill>
              </a:defRPr>
            </a:lvl5pPr>
            <a:lvl6pPr marL="2743200" lvl="5" indent="-228600" algn="l">
              <a:lnSpc>
                <a:spcPct val="90000"/>
              </a:lnSpc>
              <a:spcBef>
                <a:spcPts val="600"/>
              </a:spcBef>
              <a:spcAft>
                <a:spcPts val="0"/>
              </a:spcAft>
              <a:buClr>
                <a:schemeClr val="lt1"/>
              </a:buClr>
              <a:buSzPts val="1600"/>
              <a:buNone/>
              <a:defRPr sz="1600">
                <a:solidFill>
                  <a:schemeClr val="lt1"/>
                </a:solidFill>
              </a:defRPr>
            </a:lvl6pPr>
            <a:lvl7pPr marL="3200400" lvl="6" indent="-228600" algn="l">
              <a:lnSpc>
                <a:spcPct val="90000"/>
              </a:lnSpc>
              <a:spcBef>
                <a:spcPts val="600"/>
              </a:spcBef>
              <a:spcAft>
                <a:spcPts val="0"/>
              </a:spcAft>
              <a:buClr>
                <a:schemeClr val="lt1"/>
              </a:buClr>
              <a:buSzPts val="1600"/>
              <a:buNone/>
              <a:defRPr sz="1600">
                <a:solidFill>
                  <a:schemeClr val="lt1"/>
                </a:solidFill>
              </a:defRPr>
            </a:lvl7pPr>
            <a:lvl8pPr marL="3657600" lvl="7" indent="-228600" algn="l">
              <a:lnSpc>
                <a:spcPct val="90000"/>
              </a:lnSpc>
              <a:spcBef>
                <a:spcPts val="600"/>
              </a:spcBef>
              <a:spcAft>
                <a:spcPts val="0"/>
              </a:spcAft>
              <a:buClr>
                <a:schemeClr val="lt1"/>
              </a:buClr>
              <a:buSzPts val="1600"/>
              <a:buNone/>
              <a:defRPr sz="1600">
                <a:solidFill>
                  <a:schemeClr val="lt1"/>
                </a:solidFill>
              </a:defRPr>
            </a:lvl8pPr>
            <a:lvl9pPr marL="4114800" lvl="8" indent="-228600" algn="l">
              <a:lnSpc>
                <a:spcPct val="90000"/>
              </a:lnSpc>
              <a:spcBef>
                <a:spcPts val="600"/>
              </a:spcBef>
              <a:spcAft>
                <a:spcPts val="0"/>
              </a:spcAft>
              <a:buClr>
                <a:schemeClr val="lt1"/>
              </a:buClr>
              <a:buSzPts val="1600"/>
              <a:buNone/>
              <a:defRPr sz="1600">
                <a:solidFill>
                  <a:schemeClr val="lt1"/>
                </a:solidFill>
              </a:defRPr>
            </a:lvl9pPr>
          </a:lstStyle>
          <a:p>
            <a:endParaRPr/>
          </a:p>
        </p:txBody>
      </p:sp>
      <p:sp>
        <p:nvSpPr>
          <p:cNvPr id="58" name="Google Shape;58;p21"/>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066800" y="304800"/>
            <a:ext cx="10058400" cy="1143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2"/>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1066800" y="304800"/>
            <a:ext cx="10058400" cy="114300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3600"/>
              <a:buFont typeface="Impact"/>
              <a:buNone/>
              <a:defRPr sz="3600" b="0" i="0" u="none" strike="noStrike" cap="non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1066800" y="1676400"/>
            <a:ext cx="10058400" cy="43434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800"/>
              </a:spcBef>
              <a:spcAft>
                <a:spcPts val="0"/>
              </a:spcAft>
              <a:buClr>
                <a:schemeClr val="lt1"/>
              </a:buClr>
              <a:buSzPts val="2400"/>
              <a:buFont typeface="Arial"/>
              <a:buChar char="•"/>
              <a:defRPr sz="2400" b="0" i="0" u="none" strike="noStrike" cap="none">
                <a:solidFill>
                  <a:schemeClr val="lt1"/>
                </a:solidFill>
                <a:latin typeface="Libre Franklin Medium"/>
                <a:ea typeface="Libre Franklin Medium"/>
                <a:cs typeface="Libre Franklin Medium"/>
                <a:sym typeface="Libre Franklin Medium"/>
              </a:defRPr>
            </a:lvl1pPr>
            <a:lvl2pPr marL="914400" marR="0" lvl="1" indent="-355600" algn="l" rtl="0">
              <a:lnSpc>
                <a:spcPct val="90000"/>
              </a:lnSpc>
              <a:spcBef>
                <a:spcPts val="1200"/>
              </a:spcBef>
              <a:spcAft>
                <a:spcPts val="0"/>
              </a:spcAft>
              <a:buClr>
                <a:schemeClr val="lt1"/>
              </a:buClr>
              <a:buSzPts val="2000"/>
              <a:buFont typeface="Arial"/>
              <a:buChar char="•"/>
              <a:defRPr sz="2000" b="0" i="0" u="none" strike="noStrike" cap="none">
                <a:solidFill>
                  <a:schemeClr val="lt1"/>
                </a:solidFill>
                <a:latin typeface="Libre Franklin Medium"/>
                <a:ea typeface="Libre Franklin Medium"/>
                <a:cs typeface="Libre Franklin Medium"/>
                <a:sym typeface="Libre Franklin Medium"/>
              </a:defRPr>
            </a:lvl2pPr>
            <a:lvl3pPr marL="1371600" marR="0" lvl="2" indent="-342900" algn="l" rtl="0">
              <a:lnSpc>
                <a:spcPct val="90000"/>
              </a:lnSpc>
              <a:spcBef>
                <a:spcPts val="600"/>
              </a:spcBef>
              <a:spcAft>
                <a:spcPts val="0"/>
              </a:spcAft>
              <a:buClr>
                <a:schemeClr val="lt1"/>
              </a:buClr>
              <a:buSzPts val="1800"/>
              <a:buFont typeface="Arial"/>
              <a:buChar char="•"/>
              <a:defRPr sz="1800" b="0" i="0" u="none" strike="noStrike" cap="none">
                <a:solidFill>
                  <a:schemeClr val="lt1"/>
                </a:solidFill>
                <a:latin typeface="Libre Franklin Medium"/>
                <a:ea typeface="Libre Franklin Medium"/>
                <a:cs typeface="Libre Franklin Medium"/>
                <a:sym typeface="Libre Franklin Medium"/>
              </a:defRPr>
            </a:lvl3pPr>
            <a:lvl4pPr marL="1828800" marR="0" lvl="3" indent="-330200" algn="l" rtl="0">
              <a:lnSpc>
                <a:spcPct val="90000"/>
              </a:lnSpc>
              <a:spcBef>
                <a:spcPts val="600"/>
              </a:spcBef>
              <a:spcAft>
                <a:spcPts val="0"/>
              </a:spcAft>
              <a:buClr>
                <a:schemeClr val="lt1"/>
              </a:buClr>
              <a:buSzPts val="1600"/>
              <a:buFont typeface="Arial"/>
              <a:buChar char="•"/>
              <a:defRPr sz="1600" b="0" i="0" u="none" strike="noStrike" cap="none">
                <a:solidFill>
                  <a:schemeClr val="lt1"/>
                </a:solidFill>
                <a:latin typeface="Libre Franklin Medium"/>
                <a:ea typeface="Libre Franklin Medium"/>
                <a:cs typeface="Libre Franklin Medium"/>
                <a:sym typeface="Libre Franklin Medium"/>
              </a:defRPr>
            </a:lvl4pPr>
            <a:lvl5pPr marL="2286000" marR="0" lvl="4" indent="-330200" algn="l" rtl="0">
              <a:lnSpc>
                <a:spcPct val="90000"/>
              </a:lnSpc>
              <a:spcBef>
                <a:spcPts val="600"/>
              </a:spcBef>
              <a:spcAft>
                <a:spcPts val="0"/>
              </a:spcAft>
              <a:buClr>
                <a:schemeClr val="lt1"/>
              </a:buClr>
              <a:buSzPts val="1600"/>
              <a:buFont typeface="Arial"/>
              <a:buChar char="•"/>
              <a:defRPr sz="1600" b="0" i="0" u="none" strike="noStrike" cap="none">
                <a:solidFill>
                  <a:schemeClr val="lt1"/>
                </a:solidFill>
                <a:latin typeface="Libre Franklin Medium"/>
                <a:ea typeface="Libre Franklin Medium"/>
                <a:cs typeface="Libre Franklin Medium"/>
                <a:sym typeface="Libre Franklin Medium"/>
              </a:defRPr>
            </a:lvl5pPr>
            <a:lvl6pPr marL="2743200" marR="0" lvl="5" indent="-330200" algn="l" rtl="0">
              <a:lnSpc>
                <a:spcPct val="90000"/>
              </a:lnSpc>
              <a:spcBef>
                <a:spcPts val="600"/>
              </a:spcBef>
              <a:spcAft>
                <a:spcPts val="0"/>
              </a:spcAft>
              <a:buClr>
                <a:schemeClr val="lt1"/>
              </a:buClr>
              <a:buSzPts val="1600"/>
              <a:buFont typeface="Arial"/>
              <a:buChar char="•"/>
              <a:defRPr sz="1600" b="0" i="0" u="none" strike="noStrike" cap="none">
                <a:solidFill>
                  <a:schemeClr val="lt1"/>
                </a:solidFill>
                <a:latin typeface="Libre Franklin Medium"/>
                <a:ea typeface="Libre Franklin Medium"/>
                <a:cs typeface="Libre Franklin Medium"/>
                <a:sym typeface="Libre Franklin Medium"/>
              </a:defRPr>
            </a:lvl6pPr>
            <a:lvl7pPr marL="3200400" marR="0" lvl="6" indent="-330200" algn="l" rtl="0">
              <a:lnSpc>
                <a:spcPct val="90000"/>
              </a:lnSpc>
              <a:spcBef>
                <a:spcPts val="600"/>
              </a:spcBef>
              <a:spcAft>
                <a:spcPts val="0"/>
              </a:spcAft>
              <a:buClr>
                <a:schemeClr val="lt1"/>
              </a:buClr>
              <a:buSzPts val="1600"/>
              <a:buFont typeface="Arial"/>
              <a:buChar char="•"/>
              <a:defRPr sz="1600" b="0" i="0" u="none" strike="noStrike" cap="none">
                <a:solidFill>
                  <a:schemeClr val="lt1"/>
                </a:solidFill>
                <a:latin typeface="Libre Franklin Medium"/>
                <a:ea typeface="Libre Franklin Medium"/>
                <a:cs typeface="Libre Franklin Medium"/>
                <a:sym typeface="Libre Franklin Medium"/>
              </a:defRPr>
            </a:lvl7pPr>
            <a:lvl8pPr marL="3657600" marR="0" lvl="7" indent="-330200" algn="l" rtl="0">
              <a:lnSpc>
                <a:spcPct val="90000"/>
              </a:lnSpc>
              <a:spcBef>
                <a:spcPts val="600"/>
              </a:spcBef>
              <a:spcAft>
                <a:spcPts val="0"/>
              </a:spcAft>
              <a:buClr>
                <a:schemeClr val="lt1"/>
              </a:buClr>
              <a:buSzPts val="1600"/>
              <a:buFont typeface="Arial"/>
              <a:buChar char="•"/>
              <a:defRPr sz="1600" b="0" i="0" u="none" strike="noStrike" cap="none">
                <a:solidFill>
                  <a:schemeClr val="lt1"/>
                </a:solidFill>
                <a:latin typeface="Libre Franklin Medium"/>
                <a:ea typeface="Libre Franklin Medium"/>
                <a:cs typeface="Libre Franklin Medium"/>
                <a:sym typeface="Libre Franklin Medium"/>
              </a:defRPr>
            </a:lvl8pPr>
            <a:lvl9pPr marL="4114800" marR="0" lvl="8" indent="-330200" algn="l" rtl="0">
              <a:lnSpc>
                <a:spcPct val="90000"/>
              </a:lnSpc>
              <a:spcBef>
                <a:spcPts val="600"/>
              </a:spcBef>
              <a:spcAft>
                <a:spcPts val="0"/>
              </a:spcAft>
              <a:buClr>
                <a:schemeClr val="lt1"/>
              </a:buClr>
              <a:buSzPts val="1600"/>
              <a:buFont typeface="Arial"/>
              <a:buChar char="•"/>
              <a:defRPr sz="1600" b="0" i="0" u="none" strike="noStrike" cap="none">
                <a:solidFill>
                  <a:schemeClr val="lt1"/>
                </a:solidFill>
                <a:latin typeface="Libre Franklin Medium"/>
                <a:ea typeface="Libre Franklin Medium"/>
                <a:cs typeface="Libre Franklin Medium"/>
                <a:sym typeface="Libre Franklin Medium"/>
              </a:defRPr>
            </a:lvl9pPr>
          </a:lstStyle>
          <a:p>
            <a:endParaRPr/>
          </a:p>
        </p:txBody>
      </p:sp>
      <p:sp>
        <p:nvSpPr>
          <p:cNvPr id="12" name="Google Shape;12;p13"/>
          <p:cNvSpPr txBox="1">
            <a:spLocks noGrp="1"/>
          </p:cNvSpPr>
          <p:nvPr>
            <p:ph type="ftr" idx="11"/>
          </p:nvPr>
        </p:nvSpPr>
        <p:spPr>
          <a:xfrm>
            <a:off x="1070918" y="6392562"/>
            <a:ext cx="7082481" cy="18097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lt1"/>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9pPr>
          </a:lstStyle>
          <a:p>
            <a:endParaRPr/>
          </a:p>
        </p:txBody>
      </p:sp>
      <p:sp>
        <p:nvSpPr>
          <p:cNvPr id="13" name="Google Shape;13;p13"/>
          <p:cNvSpPr txBox="1">
            <a:spLocks noGrp="1"/>
          </p:cNvSpPr>
          <p:nvPr>
            <p:ph type="dt" idx="10"/>
          </p:nvPr>
        </p:nvSpPr>
        <p:spPr>
          <a:xfrm>
            <a:off x="8534400" y="6392562"/>
            <a:ext cx="1295400" cy="18097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lt1"/>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lt1"/>
                </a:solidFill>
                <a:latin typeface="Libre Franklin Medium"/>
                <a:ea typeface="Libre Franklin Medium"/>
                <a:cs typeface="Libre Franklin Medium"/>
                <a:sym typeface="Libre Franklin Medium"/>
              </a:defRPr>
            </a:lvl9pPr>
          </a:lstStyle>
          <a:p>
            <a:endParaRPr/>
          </a:p>
        </p:txBody>
      </p:sp>
      <p:sp>
        <p:nvSpPr>
          <p:cNvPr id="14" name="Google Shape;14;p13"/>
          <p:cNvSpPr txBox="1">
            <a:spLocks noGrp="1"/>
          </p:cNvSpPr>
          <p:nvPr>
            <p:ph type="sldNum" idx="12"/>
          </p:nvPr>
        </p:nvSpPr>
        <p:spPr>
          <a:xfrm>
            <a:off x="10058400" y="6392562"/>
            <a:ext cx="1066800" cy="18097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lt1"/>
                </a:solidFill>
                <a:latin typeface="Libre Franklin Medium"/>
                <a:ea typeface="Libre Franklin Medium"/>
                <a:cs typeface="Libre Franklin Medium"/>
                <a:sym typeface="Libre Franklin Medium"/>
              </a:defRPr>
            </a:lvl1pPr>
            <a:lvl2pPr marL="0" marR="0" lvl="1" indent="0" algn="r" rtl="0">
              <a:spcBef>
                <a:spcPts val="0"/>
              </a:spcBef>
              <a:buNone/>
              <a:defRPr sz="1100" b="0" i="0" u="none" strike="noStrike" cap="none">
                <a:solidFill>
                  <a:schemeClr val="lt1"/>
                </a:solidFill>
                <a:latin typeface="Libre Franklin Medium"/>
                <a:ea typeface="Libre Franklin Medium"/>
                <a:cs typeface="Libre Franklin Medium"/>
                <a:sym typeface="Libre Franklin Medium"/>
              </a:defRPr>
            </a:lvl2pPr>
            <a:lvl3pPr marL="0" marR="0" lvl="2" indent="0" algn="r" rtl="0">
              <a:spcBef>
                <a:spcPts val="0"/>
              </a:spcBef>
              <a:buNone/>
              <a:defRPr sz="1100" b="0" i="0" u="none" strike="noStrike" cap="none">
                <a:solidFill>
                  <a:schemeClr val="lt1"/>
                </a:solidFill>
                <a:latin typeface="Libre Franklin Medium"/>
                <a:ea typeface="Libre Franklin Medium"/>
                <a:cs typeface="Libre Franklin Medium"/>
                <a:sym typeface="Libre Franklin Medium"/>
              </a:defRPr>
            </a:lvl3pPr>
            <a:lvl4pPr marL="0" marR="0" lvl="3" indent="0" algn="r" rtl="0">
              <a:spcBef>
                <a:spcPts val="0"/>
              </a:spcBef>
              <a:buNone/>
              <a:defRPr sz="1100" b="0" i="0" u="none" strike="noStrike" cap="none">
                <a:solidFill>
                  <a:schemeClr val="lt1"/>
                </a:solidFill>
                <a:latin typeface="Libre Franklin Medium"/>
                <a:ea typeface="Libre Franklin Medium"/>
                <a:cs typeface="Libre Franklin Medium"/>
                <a:sym typeface="Libre Franklin Medium"/>
              </a:defRPr>
            </a:lvl4pPr>
            <a:lvl5pPr marL="0" marR="0" lvl="4" indent="0" algn="r" rtl="0">
              <a:spcBef>
                <a:spcPts val="0"/>
              </a:spcBef>
              <a:buNone/>
              <a:defRPr sz="1100" b="0" i="0" u="none" strike="noStrike" cap="none">
                <a:solidFill>
                  <a:schemeClr val="lt1"/>
                </a:solidFill>
                <a:latin typeface="Libre Franklin Medium"/>
                <a:ea typeface="Libre Franklin Medium"/>
                <a:cs typeface="Libre Franklin Medium"/>
                <a:sym typeface="Libre Franklin Medium"/>
              </a:defRPr>
            </a:lvl5pPr>
            <a:lvl6pPr marL="0" marR="0" lvl="5" indent="0" algn="r" rtl="0">
              <a:spcBef>
                <a:spcPts val="0"/>
              </a:spcBef>
              <a:buNone/>
              <a:defRPr sz="1100" b="0" i="0" u="none" strike="noStrike" cap="none">
                <a:solidFill>
                  <a:schemeClr val="lt1"/>
                </a:solidFill>
                <a:latin typeface="Libre Franklin Medium"/>
                <a:ea typeface="Libre Franklin Medium"/>
                <a:cs typeface="Libre Franklin Medium"/>
                <a:sym typeface="Libre Franklin Medium"/>
              </a:defRPr>
            </a:lvl6pPr>
            <a:lvl7pPr marL="0" marR="0" lvl="6" indent="0" algn="r" rtl="0">
              <a:spcBef>
                <a:spcPts val="0"/>
              </a:spcBef>
              <a:buNone/>
              <a:defRPr sz="1100" b="0" i="0" u="none" strike="noStrike" cap="none">
                <a:solidFill>
                  <a:schemeClr val="lt1"/>
                </a:solidFill>
                <a:latin typeface="Libre Franklin Medium"/>
                <a:ea typeface="Libre Franklin Medium"/>
                <a:cs typeface="Libre Franklin Medium"/>
                <a:sym typeface="Libre Franklin Medium"/>
              </a:defRPr>
            </a:lvl7pPr>
            <a:lvl8pPr marL="0" marR="0" lvl="7" indent="0" algn="r" rtl="0">
              <a:spcBef>
                <a:spcPts val="0"/>
              </a:spcBef>
              <a:buNone/>
              <a:defRPr sz="1100" b="0" i="0" u="none" strike="noStrike" cap="none">
                <a:solidFill>
                  <a:schemeClr val="lt1"/>
                </a:solidFill>
                <a:latin typeface="Libre Franklin Medium"/>
                <a:ea typeface="Libre Franklin Medium"/>
                <a:cs typeface="Libre Franklin Medium"/>
                <a:sym typeface="Libre Franklin Medium"/>
              </a:defRPr>
            </a:lvl8pPr>
            <a:lvl9pPr marL="0" marR="0" lvl="8" indent="0" algn="r" rtl="0">
              <a:spcBef>
                <a:spcPts val="0"/>
              </a:spcBef>
              <a:buNone/>
              <a:defRPr sz="1100" b="0" i="0" u="none" strike="noStrike" cap="none">
                <a:solidFill>
                  <a:schemeClr val="lt1"/>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kaggle.com/datasets/drgilermo/nba-players-stats"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5638800" y="304801"/>
            <a:ext cx="5486400" cy="25145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Impact"/>
              <a:buNone/>
            </a:pPr>
            <a:r>
              <a:rPr lang="en-US"/>
              <a:t>Project 4 –</a:t>
            </a:r>
            <a:br>
              <a:rPr lang="en-US"/>
            </a:br>
            <a:r>
              <a:rPr lang="en-US"/>
              <a:t>Dunking Data</a:t>
            </a:r>
            <a:endParaRPr/>
          </a:p>
        </p:txBody>
      </p:sp>
      <p:sp>
        <p:nvSpPr>
          <p:cNvPr id="88" name="Google Shape;88;p1"/>
          <p:cNvSpPr txBox="1">
            <a:spLocks noGrp="1"/>
          </p:cNvSpPr>
          <p:nvPr>
            <p:ph type="subTitle" idx="1"/>
          </p:nvPr>
        </p:nvSpPr>
        <p:spPr>
          <a:xfrm>
            <a:off x="5519936" y="5943600"/>
            <a:ext cx="5486400" cy="914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solidFill>
                  <a:schemeClr val="dk1"/>
                </a:solidFill>
              </a:rPr>
              <a:t>Members – Mohamed, Khusayma, Ghelle, Motasim</a:t>
            </a:r>
            <a:endParaRPr>
              <a:solidFill>
                <a:schemeClr val="dk1"/>
              </a:solidFill>
            </a:endParaRPr>
          </a:p>
        </p:txBody>
      </p:sp>
      <p:sp>
        <p:nvSpPr>
          <p:cNvPr id="89" name="Google Shape;89;p1"/>
          <p:cNvSpPr txBox="1"/>
          <p:nvPr/>
        </p:nvSpPr>
        <p:spPr>
          <a:xfrm>
            <a:off x="5638800" y="2844552"/>
            <a:ext cx="5486400" cy="43204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2"/>
              </a:buClr>
              <a:buSzPts val="2400"/>
              <a:buFont typeface="Arial"/>
              <a:buNone/>
            </a:pPr>
            <a:r>
              <a:rPr lang="en-US" sz="2400" b="0" i="1" u="none" strike="noStrike" cap="none">
                <a:solidFill>
                  <a:schemeClr val="lt2"/>
                </a:solidFill>
                <a:latin typeface="Libre Franklin Medium"/>
                <a:ea typeface="Libre Franklin Medium"/>
                <a:cs typeface="Libre Franklin Medium"/>
                <a:sym typeface="Libre Franklin Medium"/>
              </a:rPr>
              <a:t>Machine learning model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title"/>
          </p:nvPr>
        </p:nvSpPr>
        <p:spPr>
          <a:xfrm>
            <a:off x="754507" y="297425"/>
            <a:ext cx="10058400" cy="611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3600"/>
              <a:buFont typeface="Impact"/>
              <a:buNone/>
            </a:pPr>
            <a:r>
              <a:rPr lang="en-US" u="sng"/>
              <a:t>Visualisation (PCA)</a:t>
            </a:r>
            <a:endParaRPr u="sng"/>
          </a:p>
        </p:txBody>
      </p:sp>
      <p:pic>
        <p:nvPicPr>
          <p:cNvPr id="174" name="Google Shape;174;p6"/>
          <p:cNvPicPr preferRelativeResize="0">
            <a:picLocks noGrp="1"/>
          </p:cNvPicPr>
          <p:nvPr>
            <p:ph type="body" idx="1"/>
          </p:nvPr>
        </p:nvPicPr>
        <p:blipFill rotWithShape="1">
          <a:blip r:embed="rId3">
            <a:alphaModFix/>
          </a:blip>
          <a:srcRect l="28550" t="30404" r="29483" b="31465"/>
          <a:stretch/>
        </p:blipFill>
        <p:spPr>
          <a:xfrm>
            <a:off x="1868129" y="1134967"/>
            <a:ext cx="8139844" cy="4280342"/>
          </a:xfrm>
          <a:prstGeom prst="rect">
            <a:avLst/>
          </a:prstGeom>
          <a:noFill/>
          <a:ln>
            <a:noFill/>
          </a:ln>
        </p:spPr>
      </p:pic>
      <p:sp>
        <p:nvSpPr>
          <p:cNvPr id="175" name="Google Shape;175;p6"/>
          <p:cNvSpPr txBox="1"/>
          <p:nvPr/>
        </p:nvSpPr>
        <p:spPr>
          <a:xfrm>
            <a:off x="2046776" y="5415309"/>
            <a:ext cx="869490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u="sng" dirty="0">
                <a:latin typeface="Libre Franklin Medium"/>
                <a:ea typeface="Libre Franklin Medium"/>
                <a:cs typeface="Libre Franklin Medium"/>
                <a:sym typeface="Libre Franklin Medium"/>
              </a:rPr>
              <a:t>PCA dimensions </a:t>
            </a:r>
            <a:endParaRPr sz="1800" b="1" u="sng" dirty="0">
              <a:latin typeface="Libre Franklin Medium"/>
              <a:ea typeface="Libre Franklin Medium"/>
              <a:cs typeface="Libre Franklin Medium"/>
              <a:sym typeface="Libre Franklin Medium"/>
            </a:endParaRPr>
          </a:p>
          <a:p>
            <a:pPr marL="0" lvl="0" indent="0" algn="l" rtl="0">
              <a:spcBef>
                <a:spcPts val="0"/>
              </a:spcBef>
              <a:spcAft>
                <a:spcPts val="0"/>
              </a:spcAft>
              <a:buNone/>
            </a:pPr>
            <a:r>
              <a:rPr lang="en-US" sz="1800" b="1" dirty="0">
                <a:highlight>
                  <a:srgbClr val="FF0000"/>
                </a:highlight>
                <a:latin typeface="Libre Franklin Medium"/>
                <a:ea typeface="Libre Franklin Medium"/>
                <a:cs typeface="Libre Franklin Medium"/>
                <a:sym typeface="Libre Franklin Medium"/>
              </a:rPr>
              <a:t>(Y-Axis) </a:t>
            </a:r>
            <a:r>
              <a:rPr lang="en-US" sz="1800" b="1" dirty="0">
                <a:latin typeface="Libre Franklin Medium"/>
                <a:ea typeface="Libre Franklin Medium"/>
                <a:cs typeface="Libre Franklin Medium"/>
                <a:sym typeface="Libre Franklin Medium"/>
              </a:rPr>
              <a:t>Defensive variables - ( BLK, DEF REB, OFF REB, STL)</a:t>
            </a:r>
            <a:endParaRPr sz="1800" b="1" dirty="0">
              <a:latin typeface="Libre Franklin Medium"/>
              <a:ea typeface="Libre Franklin Medium"/>
              <a:cs typeface="Libre Franklin Medium"/>
              <a:sym typeface="Libre Franklin Medium"/>
            </a:endParaRPr>
          </a:p>
          <a:p>
            <a:pPr marL="0" lvl="0" indent="0" algn="l" rtl="0">
              <a:spcBef>
                <a:spcPts val="0"/>
              </a:spcBef>
              <a:spcAft>
                <a:spcPts val="0"/>
              </a:spcAft>
              <a:buNone/>
            </a:pPr>
            <a:r>
              <a:rPr lang="en-US" sz="1800" b="1" dirty="0">
                <a:highlight>
                  <a:srgbClr val="FF0000"/>
                </a:highlight>
                <a:latin typeface="Libre Franklin Medium"/>
                <a:ea typeface="Libre Franklin Medium"/>
                <a:cs typeface="Libre Franklin Medium"/>
                <a:sym typeface="Libre Franklin Medium"/>
              </a:rPr>
              <a:t>(X-Axis)</a:t>
            </a:r>
            <a:r>
              <a:rPr lang="en-US" sz="1800" b="1" dirty="0">
                <a:latin typeface="Libre Franklin Medium"/>
                <a:ea typeface="Libre Franklin Medium"/>
                <a:cs typeface="Libre Franklin Medium"/>
                <a:sym typeface="Libre Franklin Medium"/>
              </a:rPr>
              <a:t> Offensive Variables -  ( 2PTS, 3PTS, FTs, PPG)</a:t>
            </a:r>
            <a:endParaRPr sz="1800" b="1" dirty="0">
              <a:latin typeface="Libre Franklin Medium"/>
              <a:ea typeface="Libre Franklin Medium"/>
              <a:cs typeface="Libre Franklin Medium"/>
              <a:sym typeface="Libre Franklin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txBox="1">
            <a:spLocks noGrp="1"/>
          </p:cNvSpPr>
          <p:nvPr>
            <p:ph type="title"/>
          </p:nvPr>
        </p:nvSpPr>
        <p:spPr>
          <a:xfrm>
            <a:off x="1066800" y="304800"/>
            <a:ext cx="10058400" cy="1143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3600"/>
              <a:buFont typeface="Impact"/>
              <a:buNone/>
            </a:pPr>
            <a:r>
              <a:rPr lang="en-US" u="sng"/>
              <a:t>Visualisation (Kmeans)</a:t>
            </a:r>
            <a:endParaRPr u="sng"/>
          </a:p>
        </p:txBody>
      </p:sp>
      <p:grpSp>
        <p:nvGrpSpPr>
          <p:cNvPr id="181" name="Google Shape;181;p7"/>
          <p:cNvGrpSpPr/>
          <p:nvPr/>
        </p:nvGrpSpPr>
        <p:grpSpPr>
          <a:xfrm>
            <a:off x="2639593" y="1772959"/>
            <a:ext cx="6480686" cy="3887062"/>
            <a:chOff x="3575720" y="3473961"/>
            <a:chExt cx="5280442" cy="2907084"/>
          </a:xfrm>
        </p:grpSpPr>
        <p:pic>
          <p:nvPicPr>
            <p:cNvPr id="182" name="Google Shape;182;p7"/>
            <p:cNvPicPr preferRelativeResize="0"/>
            <p:nvPr/>
          </p:nvPicPr>
          <p:blipFill rotWithShape="1">
            <a:blip r:embed="rId3">
              <a:alphaModFix/>
            </a:blip>
            <a:srcRect l="28738" t="40549" r="30508" b="22701"/>
            <a:stretch/>
          </p:blipFill>
          <p:spPr>
            <a:xfrm>
              <a:off x="3575720" y="3702561"/>
              <a:ext cx="5280442" cy="2678484"/>
            </a:xfrm>
            <a:prstGeom prst="rect">
              <a:avLst/>
            </a:prstGeom>
            <a:noFill/>
            <a:ln>
              <a:noFill/>
            </a:ln>
          </p:spPr>
        </p:pic>
        <p:pic>
          <p:nvPicPr>
            <p:cNvPr id="183" name="Google Shape;183;p7"/>
            <p:cNvPicPr preferRelativeResize="0"/>
            <p:nvPr/>
          </p:nvPicPr>
          <p:blipFill rotWithShape="1">
            <a:blip r:embed="rId4">
              <a:alphaModFix/>
            </a:blip>
            <a:srcRect l="21651" t="52100" r="40550" b="44709"/>
            <a:stretch/>
          </p:blipFill>
          <p:spPr>
            <a:xfrm>
              <a:off x="3575720" y="3473961"/>
              <a:ext cx="5280442" cy="250633"/>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anim calcmode="lin" valueType="num">
                                      <p:cBhvr>
                                        <p:cTn id="8" dur="1000" fill="hold"/>
                                        <p:tgtEl>
                                          <p:spTgt spid="181"/>
                                        </p:tgtEl>
                                        <p:attrNameLst>
                                          <p:attrName>ppt_x</p:attrName>
                                        </p:attrNameLst>
                                      </p:cBhvr>
                                      <p:tavLst>
                                        <p:tav tm="0">
                                          <p:val>
                                            <p:strVal val="#ppt_x"/>
                                          </p:val>
                                        </p:tav>
                                        <p:tav tm="100000">
                                          <p:val>
                                            <p:strVal val="#ppt_x"/>
                                          </p:val>
                                        </p:tav>
                                      </p:tavLst>
                                    </p:anim>
                                    <p:anim calcmode="lin" valueType="num">
                                      <p:cBhvr>
                                        <p:cTn id="9"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8cf5514559_5_0"/>
          <p:cNvSpPr txBox="1">
            <a:spLocks noGrp="1"/>
          </p:cNvSpPr>
          <p:nvPr>
            <p:ph type="title"/>
          </p:nvPr>
        </p:nvSpPr>
        <p:spPr>
          <a:xfrm>
            <a:off x="1066800" y="304800"/>
            <a:ext cx="10058400" cy="1143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u="sng"/>
              <a:t>What are WS (Win Shares) and PTS (per game)?</a:t>
            </a:r>
            <a:endParaRPr u="sng"/>
          </a:p>
        </p:txBody>
      </p:sp>
      <p:sp>
        <p:nvSpPr>
          <p:cNvPr id="190" name="Google Shape;190;g18cf5514559_5_0"/>
          <p:cNvSpPr txBox="1">
            <a:spLocks noGrp="1"/>
          </p:cNvSpPr>
          <p:nvPr>
            <p:ph type="body" idx="1"/>
          </p:nvPr>
        </p:nvSpPr>
        <p:spPr>
          <a:xfrm>
            <a:off x="1066800" y="1676400"/>
            <a:ext cx="10058400" cy="4343400"/>
          </a:xfrm>
          <a:prstGeom prst="rect">
            <a:avLst/>
          </a:prstGeom>
          <a:noFill/>
        </p:spPr>
        <p:txBody>
          <a:bodyPr spcFirstLastPara="1" wrap="square" lIns="91425" tIns="45700" rIns="91425" bIns="45700" anchor="t" anchorCtr="0">
            <a:normAutofit fontScale="92500" lnSpcReduction="20000"/>
          </a:bodyPr>
          <a:lstStyle/>
          <a:p>
            <a:pPr marL="457200" lvl="0" indent="-325755" algn="l" rtl="0">
              <a:lnSpc>
                <a:spcPct val="115000"/>
              </a:lnSpc>
              <a:spcBef>
                <a:spcPts val="1200"/>
              </a:spcBef>
              <a:spcAft>
                <a:spcPts val="0"/>
              </a:spcAft>
              <a:buSzPct val="75000"/>
              <a:buFont typeface="Arial"/>
              <a:buChar char="•"/>
            </a:pPr>
            <a:r>
              <a:rPr lang="en-US">
                <a:latin typeface="Arial"/>
                <a:ea typeface="Arial"/>
                <a:cs typeface="Arial"/>
                <a:sym typeface="Arial"/>
              </a:rPr>
              <a:t>Win Shares is an advanced stat calculated to quantify exactly how much a player contributes to winning.</a:t>
            </a:r>
            <a:endParaRPr>
              <a:latin typeface="Arial"/>
              <a:ea typeface="Arial"/>
              <a:cs typeface="Arial"/>
              <a:sym typeface="Arial"/>
            </a:endParaRPr>
          </a:p>
          <a:p>
            <a:pPr marL="457200" lvl="0" indent="-325755" algn="l" rtl="0">
              <a:lnSpc>
                <a:spcPct val="115000"/>
              </a:lnSpc>
              <a:spcBef>
                <a:spcPts val="0"/>
              </a:spcBef>
              <a:spcAft>
                <a:spcPts val="0"/>
              </a:spcAft>
              <a:buSzPct val="75000"/>
              <a:buFont typeface="Arial"/>
              <a:buChar char="•"/>
            </a:pPr>
            <a:r>
              <a:rPr lang="en-US">
                <a:latin typeface="Arial"/>
                <a:ea typeface="Arial"/>
                <a:cs typeface="Arial"/>
                <a:sym typeface="Arial"/>
              </a:rPr>
              <a:t>How are NBA win shares calculated?</a:t>
            </a:r>
            <a:endParaRPr>
              <a:latin typeface="Arial"/>
              <a:ea typeface="Arial"/>
              <a:cs typeface="Arial"/>
              <a:sym typeface="Arial"/>
            </a:endParaRPr>
          </a:p>
          <a:p>
            <a:pPr marL="457200" lvl="0" indent="-325755" algn="l" rtl="0">
              <a:lnSpc>
                <a:spcPct val="115000"/>
              </a:lnSpc>
              <a:spcBef>
                <a:spcPts val="0"/>
              </a:spcBef>
              <a:spcAft>
                <a:spcPts val="0"/>
              </a:spcAft>
              <a:buSzPct val="75000"/>
              <a:buFont typeface="Arial"/>
              <a:buChar char="•"/>
            </a:pPr>
            <a:r>
              <a:rPr lang="en-US">
                <a:latin typeface="Arial"/>
                <a:ea typeface="Arial"/>
                <a:cs typeface="Arial"/>
                <a:sym typeface="Arial"/>
              </a:rPr>
              <a:t>Offensive Win Shares are credited using the following formula: (marginal offense) / (marginal points per win). James gets credit for 424.8 / 30.95 = 13.73 Offensive Win Shares.</a:t>
            </a:r>
            <a:endParaRPr>
              <a:latin typeface="Arial"/>
              <a:ea typeface="Arial"/>
              <a:cs typeface="Arial"/>
              <a:sym typeface="Arial"/>
            </a:endParaRPr>
          </a:p>
          <a:p>
            <a:pPr marL="457200" lvl="0" indent="0" algn="l" rtl="0">
              <a:lnSpc>
                <a:spcPct val="115000"/>
              </a:lnSpc>
              <a:spcBef>
                <a:spcPts val="1200"/>
              </a:spcBef>
              <a:spcAft>
                <a:spcPts val="0"/>
              </a:spcAft>
              <a:buNone/>
            </a:pPr>
            <a:endParaRPr>
              <a:latin typeface="Arial"/>
              <a:ea typeface="Arial"/>
              <a:cs typeface="Arial"/>
              <a:sym typeface="Arial"/>
            </a:endParaRPr>
          </a:p>
          <a:p>
            <a:pPr marL="457200" lvl="0" indent="-325755" algn="l" rtl="0">
              <a:lnSpc>
                <a:spcPct val="115000"/>
              </a:lnSpc>
              <a:spcBef>
                <a:spcPts val="1200"/>
              </a:spcBef>
              <a:spcAft>
                <a:spcPts val="0"/>
              </a:spcAft>
              <a:buSzPct val="75000"/>
              <a:buFont typeface="Arial"/>
              <a:buChar char="•"/>
            </a:pPr>
            <a:r>
              <a:rPr lang="en-US">
                <a:latin typeface="Arial"/>
                <a:ea typeface="Arial"/>
                <a:cs typeface="Arial"/>
                <a:sym typeface="Arial"/>
              </a:rPr>
              <a:t>Points per game (PTS) refers to the amount of points that a players scores on average in a single basketball game. The way that this number is calculated is by taking the player's total number of points scored and dividing it by their total number of games played.</a:t>
            </a:r>
            <a:endParaRPr>
              <a:latin typeface="Arial"/>
              <a:ea typeface="Arial"/>
              <a:cs typeface="Arial"/>
              <a:sym typeface="Arial"/>
            </a:endParaRPr>
          </a:p>
          <a:p>
            <a:pPr marL="0" lvl="0" indent="0" algn="l" rtl="0">
              <a:spcBef>
                <a:spcPts val="1800"/>
              </a:spcBef>
              <a:spcAft>
                <a:spcPts val="0"/>
              </a:spcAft>
              <a:buNone/>
            </a:pPr>
            <a:endParaRPr>
              <a:highlight>
                <a:schemeClr val="lt1"/>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0"/>
          <p:cNvSpPr txBox="1">
            <a:spLocks noGrp="1"/>
          </p:cNvSpPr>
          <p:nvPr>
            <p:ph type="title"/>
          </p:nvPr>
        </p:nvSpPr>
        <p:spPr>
          <a:xfrm>
            <a:off x="1066800" y="304800"/>
            <a:ext cx="10058400" cy="11430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Impact"/>
              <a:buNone/>
            </a:pPr>
            <a:r>
              <a:rPr lang="en-US" u="sng">
                <a:solidFill>
                  <a:srgbClr val="DCDDDE"/>
                </a:solidFill>
              </a:rPr>
              <a:t>Points x Win shares.</a:t>
            </a:r>
            <a:endParaRPr u="sng"/>
          </a:p>
        </p:txBody>
      </p:sp>
      <p:sp>
        <p:nvSpPr>
          <p:cNvPr id="196" name="Google Shape;196;p10"/>
          <p:cNvSpPr txBox="1">
            <a:spLocks noGrp="1"/>
          </p:cNvSpPr>
          <p:nvPr>
            <p:ph type="body" idx="4"/>
          </p:nvPr>
        </p:nvSpPr>
        <p:spPr>
          <a:xfrm>
            <a:off x="7822725" y="1723100"/>
            <a:ext cx="3302400" cy="46107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a:t>This visualisation displays the positive correlation there is between Points per game (PTS) and Win shares (WS).</a:t>
            </a:r>
            <a:endParaRPr/>
          </a:p>
        </p:txBody>
      </p:sp>
      <p:pic>
        <p:nvPicPr>
          <p:cNvPr id="197" name="Google Shape;197;p10"/>
          <p:cNvPicPr preferRelativeResize="0"/>
          <p:nvPr/>
        </p:nvPicPr>
        <p:blipFill rotWithShape="1">
          <a:blip r:embed="rId3">
            <a:alphaModFix/>
          </a:blip>
          <a:srcRect l="33029" t="18653" r="33255" b="25074"/>
          <a:stretch/>
        </p:blipFill>
        <p:spPr>
          <a:xfrm>
            <a:off x="1066800" y="1723100"/>
            <a:ext cx="6483302" cy="47449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1000"/>
                                        <p:tgtEl>
                                          <p:spTgt spid="197"/>
                                        </p:tgtEl>
                                      </p:cBhvr>
                                    </p:animEffect>
                                    <p:anim calcmode="lin" valueType="num">
                                      <p:cBhvr>
                                        <p:cTn id="8" dur="1000" fill="hold"/>
                                        <p:tgtEl>
                                          <p:spTgt spid="197"/>
                                        </p:tgtEl>
                                        <p:attrNameLst>
                                          <p:attrName>ppt_x</p:attrName>
                                        </p:attrNameLst>
                                      </p:cBhvr>
                                      <p:tavLst>
                                        <p:tav tm="0">
                                          <p:val>
                                            <p:strVal val="#ppt_x"/>
                                          </p:val>
                                        </p:tav>
                                        <p:tav tm="100000">
                                          <p:val>
                                            <p:strVal val="#ppt_x"/>
                                          </p:val>
                                        </p:tav>
                                      </p:tavLst>
                                    </p:anim>
                                    <p:anim calcmode="lin" valueType="num">
                                      <p:cBhvr>
                                        <p:cTn id="9"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8cf5514559_5_19"/>
          <p:cNvSpPr txBox="1">
            <a:spLocks noGrp="1"/>
          </p:cNvSpPr>
          <p:nvPr>
            <p:ph type="title"/>
          </p:nvPr>
        </p:nvSpPr>
        <p:spPr>
          <a:xfrm>
            <a:off x="1066800" y="304800"/>
            <a:ext cx="10058400" cy="1143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u="sng"/>
              <a:t>Offensive Rebounds and their importance.</a:t>
            </a:r>
            <a:endParaRPr u="sng"/>
          </a:p>
        </p:txBody>
      </p:sp>
      <p:sp>
        <p:nvSpPr>
          <p:cNvPr id="204" name="Google Shape;204;g18cf5514559_5_19"/>
          <p:cNvSpPr txBox="1">
            <a:spLocks noGrp="1"/>
          </p:cNvSpPr>
          <p:nvPr>
            <p:ph type="body" idx="2"/>
          </p:nvPr>
        </p:nvSpPr>
        <p:spPr>
          <a:xfrm>
            <a:off x="1066800" y="2069800"/>
            <a:ext cx="10058400" cy="3950100"/>
          </a:xfrm>
          <a:prstGeom prst="rect">
            <a:avLst/>
          </a:prstGeom>
        </p:spPr>
        <p:txBody>
          <a:bodyPr spcFirstLastPara="1" wrap="square" lIns="91425" tIns="45700" rIns="91425" bIns="45700" anchor="t" anchorCtr="0">
            <a:normAutofit fontScale="92500" lnSpcReduction="20000"/>
          </a:bodyPr>
          <a:lstStyle/>
          <a:p>
            <a:pPr marL="457200" lvl="0" indent="-325755" algn="l" rtl="0">
              <a:lnSpc>
                <a:spcPct val="115000"/>
              </a:lnSpc>
              <a:spcBef>
                <a:spcPts val="1200"/>
              </a:spcBef>
              <a:spcAft>
                <a:spcPts val="0"/>
              </a:spcAft>
              <a:buSzPct val="75000"/>
              <a:buFont typeface="Arial"/>
              <a:buChar char="•"/>
            </a:pPr>
            <a:r>
              <a:rPr lang="en-US">
                <a:latin typeface="Arial"/>
                <a:ea typeface="Arial"/>
                <a:cs typeface="Arial"/>
                <a:sym typeface="Arial"/>
              </a:rPr>
              <a:t>A rebound can be grabbed by either an offensive player or a defensive player. Rebounds are divided into two main categories: "offensive rebounds", in which the ball is recovered by the offensive side and does not change possession, and "defensive rebounds", in which the defending team gains possession.</a:t>
            </a:r>
            <a:endParaRPr>
              <a:latin typeface="Arial"/>
              <a:ea typeface="Arial"/>
              <a:cs typeface="Arial"/>
              <a:sym typeface="Arial"/>
            </a:endParaRPr>
          </a:p>
          <a:p>
            <a:pPr marL="457200" lvl="0" indent="-325755" algn="l" rtl="0">
              <a:lnSpc>
                <a:spcPct val="115000"/>
              </a:lnSpc>
              <a:spcBef>
                <a:spcPts val="0"/>
              </a:spcBef>
              <a:spcAft>
                <a:spcPts val="0"/>
              </a:spcAft>
              <a:buSzPct val="75000"/>
              <a:buChar char="•"/>
            </a:pPr>
            <a:endParaRPr>
              <a:latin typeface="Arial"/>
              <a:ea typeface="Arial"/>
              <a:cs typeface="Arial"/>
              <a:sym typeface="Arial"/>
            </a:endParaRPr>
          </a:p>
          <a:p>
            <a:pPr marL="457200" lvl="0" indent="-325755" algn="l" rtl="0">
              <a:lnSpc>
                <a:spcPct val="115000"/>
              </a:lnSpc>
              <a:spcBef>
                <a:spcPts val="0"/>
              </a:spcBef>
              <a:spcAft>
                <a:spcPts val="0"/>
              </a:spcAft>
              <a:buSzPct val="75000"/>
              <a:buChar char="•"/>
            </a:pPr>
            <a:r>
              <a:rPr lang="en-US">
                <a:latin typeface="Arial"/>
                <a:ea typeface="Arial"/>
                <a:cs typeface="Arial"/>
                <a:sym typeface="Arial"/>
              </a:rPr>
              <a:t>Rebounding is one of the most important aspects of winning games. Offensive rebounding gives your team extra chances, and free throw opportunities, and frustrates the defense. Defensive rebounding is a key part of good defense, limiting the offense to one shot. A good thought is "one shot and out".</a:t>
            </a:r>
            <a:endParaRPr>
              <a:latin typeface="Arial"/>
              <a:ea typeface="Arial"/>
              <a:cs typeface="Arial"/>
              <a:sym typeface="Arial"/>
            </a:endParaRPr>
          </a:p>
          <a:p>
            <a:pPr marL="457200" lvl="0" indent="0" algn="l" rtl="0">
              <a:lnSpc>
                <a:spcPct val="115000"/>
              </a:lnSpc>
              <a:spcBef>
                <a:spcPts val="1200"/>
              </a:spcBef>
              <a:spcAft>
                <a:spcPts val="1200"/>
              </a:spcAft>
              <a:buNone/>
            </a:pPr>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8cf5514559_0_11"/>
          <p:cNvSpPr txBox="1">
            <a:spLocks noGrp="1"/>
          </p:cNvSpPr>
          <p:nvPr>
            <p:ph type="title"/>
          </p:nvPr>
        </p:nvSpPr>
        <p:spPr>
          <a:xfrm>
            <a:off x="1066800" y="304800"/>
            <a:ext cx="10058400" cy="1143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Offensive rebounds x Win shares</a:t>
            </a:r>
            <a:endParaRPr/>
          </a:p>
        </p:txBody>
      </p:sp>
      <p:sp>
        <p:nvSpPr>
          <p:cNvPr id="211" name="Google Shape;211;g18cf5514559_0_11"/>
          <p:cNvSpPr txBox="1">
            <a:spLocks noGrp="1"/>
          </p:cNvSpPr>
          <p:nvPr>
            <p:ph type="body" idx="4"/>
          </p:nvPr>
        </p:nvSpPr>
        <p:spPr>
          <a:xfrm>
            <a:off x="6278875" y="1730225"/>
            <a:ext cx="4846200" cy="4289700"/>
          </a:xfrm>
          <a:prstGeom prst="rect">
            <a:avLst/>
          </a:prstGeom>
        </p:spPr>
        <p:txBody>
          <a:bodyPr spcFirstLastPara="1" wrap="square" lIns="91425" tIns="45700" rIns="91425" bIns="45700" anchor="t" anchorCtr="0">
            <a:normAutofit/>
          </a:bodyPr>
          <a:lstStyle/>
          <a:p>
            <a:pPr marL="457200" lvl="0" indent="-342900" algn="l" rtl="0">
              <a:spcBef>
                <a:spcPts val="1800"/>
              </a:spcBef>
              <a:spcAft>
                <a:spcPts val="0"/>
              </a:spcAft>
              <a:buSzPts val="1800"/>
              <a:buChar char="•"/>
            </a:pPr>
            <a:r>
              <a:rPr lang="en-US">
                <a:latin typeface="Arial"/>
                <a:ea typeface="Arial"/>
                <a:cs typeface="Arial"/>
                <a:sym typeface="Arial"/>
              </a:rPr>
              <a:t>This visualisation plots win shares (WS) against Offensive rebound per game (ORB). As you can see there is also a positive correlation between these two variables. </a:t>
            </a:r>
            <a:endParaRPr>
              <a:latin typeface="Arial"/>
              <a:ea typeface="Arial"/>
              <a:cs typeface="Arial"/>
              <a:sym typeface="Arial"/>
            </a:endParaRPr>
          </a:p>
          <a:p>
            <a:pPr marL="457200" lvl="0" indent="-342900" algn="l" rtl="0">
              <a:spcBef>
                <a:spcPts val="0"/>
              </a:spcBef>
              <a:spcAft>
                <a:spcPts val="0"/>
              </a:spcAft>
              <a:buSzPts val="1800"/>
              <a:buChar char="•"/>
            </a:pPr>
            <a:endParaRPr>
              <a:latin typeface="Arial"/>
              <a:ea typeface="Arial"/>
              <a:cs typeface="Arial"/>
              <a:sym typeface="Arial"/>
            </a:endParaRPr>
          </a:p>
          <a:p>
            <a:pPr marL="457200" lvl="0" indent="-342900" algn="l" rtl="0">
              <a:spcBef>
                <a:spcPts val="0"/>
              </a:spcBef>
              <a:spcAft>
                <a:spcPts val="0"/>
              </a:spcAft>
              <a:buSzPts val="1800"/>
              <a:buChar char="•"/>
            </a:pPr>
            <a:r>
              <a:rPr lang="en-US">
                <a:latin typeface="Arial"/>
                <a:ea typeface="Arial"/>
                <a:cs typeface="Arial"/>
                <a:sym typeface="Arial"/>
              </a:rPr>
              <a:t>However, the plot is a bit more congested and there aren’t many players who get more than 3 ORB, this is why it's a coveted statistic.</a:t>
            </a:r>
            <a:endParaRPr>
              <a:latin typeface="Arial"/>
              <a:ea typeface="Arial"/>
              <a:cs typeface="Arial"/>
              <a:sym typeface="Arial"/>
            </a:endParaRPr>
          </a:p>
        </p:txBody>
      </p:sp>
      <p:pic>
        <p:nvPicPr>
          <p:cNvPr id="212" name="Google Shape;212;g18cf5514559_0_11"/>
          <p:cNvPicPr preferRelativeResize="0"/>
          <p:nvPr/>
        </p:nvPicPr>
        <p:blipFill rotWithShape="1">
          <a:blip r:embed="rId3">
            <a:alphaModFix/>
          </a:blip>
          <a:srcRect l="33106" t="21856" r="33004" b="28603"/>
          <a:stretch/>
        </p:blipFill>
        <p:spPr>
          <a:xfrm>
            <a:off x="817925" y="1730225"/>
            <a:ext cx="5036948" cy="41420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g18cf5514559_0_27"/>
          <p:cNvPicPr preferRelativeResize="0"/>
          <p:nvPr/>
        </p:nvPicPr>
        <p:blipFill rotWithShape="1">
          <a:blip r:embed="rId3">
            <a:alphaModFix/>
          </a:blip>
          <a:srcRect l="22188" t="15904" r="22421" b="23850"/>
          <a:stretch/>
        </p:blipFill>
        <p:spPr>
          <a:xfrm>
            <a:off x="523975" y="880850"/>
            <a:ext cx="9081426" cy="5240601"/>
          </a:xfrm>
          <a:prstGeom prst="rect">
            <a:avLst/>
          </a:prstGeom>
          <a:noFill/>
          <a:ln>
            <a:noFill/>
          </a:ln>
        </p:spPr>
      </p:pic>
      <p:sp>
        <p:nvSpPr>
          <p:cNvPr id="219" name="Google Shape;219;g18cf5514559_0_27"/>
          <p:cNvSpPr txBox="1"/>
          <p:nvPr/>
        </p:nvSpPr>
        <p:spPr>
          <a:xfrm>
            <a:off x="9836100" y="1069600"/>
            <a:ext cx="2034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666666"/>
                </a:solidFill>
                <a:highlight>
                  <a:srgbClr val="FFFFFF"/>
                </a:highlight>
              </a:rPr>
              <a:t>one part is used to evaluate or test the data and the other to train the model.</a:t>
            </a:r>
            <a:endParaRPr>
              <a:latin typeface="Libre Franklin Medium"/>
              <a:ea typeface="Libre Franklin Medium"/>
              <a:cs typeface="Libre Franklin Medium"/>
              <a:sym typeface="Libre Franklin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1000"/>
                                        <p:tgtEl>
                                          <p:spTgt spid="218"/>
                                        </p:tgtEl>
                                      </p:cBhvr>
                                    </p:animEffect>
                                    <p:anim calcmode="lin" valueType="num">
                                      <p:cBhvr>
                                        <p:cTn id="8" dur="1000" fill="hold"/>
                                        <p:tgtEl>
                                          <p:spTgt spid="218"/>
                                        </p:tgtEl>
                                        <p:attrNameLst>
                                          <p:attrName>ppt_x</p:attrName>
                                        </p:attrNameLst>
                                      </p:cBhvr>
                                      <p:tavLst>
                                        <p:tav tm="0">
                                          <p:val>
                                            <p:strVal val="#ppt_x"/>
                                          </p:val>
                                        </p:tav>
                                        <p:tav tm="100000">
                                          <p:val>
                                            <p:strVal val="#ppt_x"/>
                                          </p:val>
                                        </p:tav>
                                      </p:tavLst>
                                    </p:anim>
                                    <p:anim calcmode="lin" valueType="num">
                                      <p:cBhvr>
                                        <p:cTn id="9"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8cf5514559_3_2"/>
          <p:cNvSpPr txBox="1">
            <a:spLocks noGrp="1"/>
          </p:cNvSpPr>
          <p:nvPr>
            <p:ph type="title"/>
          </p:nvPr>
        </p:nvSpPr>
        <p:spPr>
          <a:xfrm>
            <a:off x="1066800" y="304800"/>
            <a:ext cx="10058400" cy="1143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u="sng"/>
              <a:t>Linear regression.</a:t>
            </a:r>
            <a:endParaRPr u="sng"/>
          </a:p>
        </p:txBody>
      </p:sp>
      <p:sp>
        <p:nvSpPr>
          <p:cNvPr id="226" name="Google Shape;226;g18cf5514559_3_2"/>
          <p:cNvSpPr txBox="1">
            <a:spLocks noGrp="1"/>
          </p:cNvSpPr>
          <p:nvPr>
            <p:ph type="body" idx="4"/>
          </p:nvPr>
        </p:nvSpPr>
        <p:spPr>
          <a:xfrm>
            <a:off x="8064350" y="1740725"/>
            <a:ext cx="3685200" cy="4656900"/>
          </a:xfrm>
          <a:prstGeom prst="rect">
            <a:avLst/>
          </a:prstGeom>
        </p:spPr>
        <p:txBody>
          <a:bodyPr spcFirstLastPara="1" wrap="square" lIns="91425" tIns="45700" rIns="91425" bIns="45700" anchor="t" anchorCtr="0">
            <a:noAutofit/>
          </a:bodyPr>
          <a:lstStyle/>
          <a:p>
            <a:pPr marL="457200" lvl="0" indent="-306387" algn="l" rtl="0">
              <a:lnSpc>
                <a:spcPct val="70000"/>
              </a:lnSpc>
              <a:spcBef>
                <a:spcPts val="0"/>
              </a:spcBef>
              <a:spcAft>
                <a:spcPts val="0"/>
              </a:spcAft>
              <a:buSzPts val="1225"/>
              <a:buChar char="●"/>
            </a:pPr>
            <a:r>
              <a:rPr lang="en-US" sz="1600"/>
              <a:t>We have used linear regression, a “model, fit, predict” machine learning method to visualise a clear relationship between points and win shares of these players.</a:t>
            </a:r>
            <a:endParaRPr sz="1600"/>
          </a:p>
          <a:p>
            <a:pPr marL="457200" lvl="0" indent="-306387" algn="l" rtl="0">
              <a:lnSpc>
                <a:spcPct val="70000"/>
              </a:lnSpc>
              <a:spcBef>
                <a:spcPts val="0"/>
              </a:spcBef>
              <a:spcAft>
                <a:spcPts val="0"/>
              </a:spcAft>
              <a:buSzPts val="1225"/>
              <a:buChar char="●"/>
            </a:pPr>
            <a:r>
              <a:rPr lang="en-US" sz="1600"/>
              <a:t>We have created an instance of a model by importing LinearRegression from Sklearn.</a:t>
            </a:r>
            <a:endParaRPr sz="1600"/>
          </a:p>
          <a:p>
            <a:pPr marL="457200" lvl="0" indent="0" algn="l" rtl="0">
              <a:lnSpc>
                <a:spcPct val="70000"/>
              </a:lnSpc>
              <a:spcBef>
                <a:spcPts val="0"/>
              </a:spcBef>
              <a:spcAft>
                <a:spcPts val="0"/>
              </a:spcAft>
              <a:buClr>
                <a:schemeClr val="dk1"/>
              </a:buClr>
              <a:buSzPts val="688"/>
              <a:buFont typeface="Arial"/>
              <a:buNone/>
            </a:pPr>
            <a:endParaRPr sz="1600"/>
          </a:p>
          <a:p>
            <a:pPr marL="457200" lvl="0" indent="-306387" algn="l" rtl="0">
              <a:lnSpc>
                <a:spcPct val="70000"/>
              </a:lnSpc>
              <a:spcBef>
                <a:spcPts val="0"/>
              </a:spcBef>
              <a:spcAft>
                <a:spcPts val="0"/>
              </a:spcAft>
              <a:buSzPts val="1225"/>
              <a:buChar char="●"/>
            </a:pPr>
            <a:r>
              <a:rPr lang="en-US" sz="1600"/>
              <a:t>We were then able to predict how the players are expected to perform in the future since we have the correlation and a line of best fit.</a:t>
            </a:r>
            <a:endParaRPr sz="1600"/>
          </a:p>
          <a:p>
            <a:pPr marL="228600" lvl="0" indent="-76200" algn="l" rtl="0">
              <a:lnSpc>
                <a:spcPct val="70000"/>
              </a:lnSpc>
              <a:spcBef>
                <a:spcPts val="0"/>
              </a:spcBef>
              <a:spcAft>
                <a:spcPts val="0"/>
              </a:spcAft>
              <a:buClr>
                <a:schemeClr val="lt1"/>
              </a:buClr>
              <a:buSzPts val="1500"/>
              <a:buFont typeface="Arial"/>
              <a:buNone/>
            </a:pPr>
            <a:endParaRPr sz="1600"/>
          </a:p>
          <a:p>
            <a:pPr marL="457200" lvl="0" indent="-306387" algn="l" rtl="0">
              <a:lnSpc>
                <a:spcPct val="70000"/>
              </a:lnSpc>
              <a:spcBef>
                <a:spcPts val="0"/>
              </a:spcBef>
              <a:spcAft>
                <a:spcPts val="0"/>
              </a:spcAft>
              <a:buSzPts val="1225"/>
              <a:buChar char="●"/>
            </a:pPr>
            <a:r>
              <a:rPr lang="en-US" sz="1600"/>
              <a:t>The same procedure can be done with one of the axis as the years and another as points. This would allow us to simply use the y-intercept of any particular year to get an idea of a players points for that year.</a:t>
            </a:r>
            <a:endParaRPr sz="1600"/>
          </a:p>
        </p:txBody>
      </p:sp>
      <p:pic>
        <p:nvPicPr>
          <p:cNvPr id="227" name="Google Shape;227;g18cf5514559_3_2"/>
          <p:cNvPicPr preferRelativeResize="0"/>
          <p:nvPr/>
        </p:nvPicPr>
        <p:blipFill rotWithShape="1">
          <a:blip r:embed="rId3">
            <a:alphaModFix/>
          </a:blip>
          <a:srcRect l="12540" t="29770" r="17598" b="10316"/>
          <a:stretch/>
        </p:blipFill>
        <p:spPr>
          <a:xfrm>
            <a:off x="389275" y="1740725"/>
            <a:ext cx="7483776" cy="4425175"/>
          </a:xfrm>
          <a:prstGeom prst="rect">
            <a:avLst/>
          </a:prstGeom>
          <a:noFill/>
          <a:ln>
            <a:noFill/>
          </a:ln>
        </p:spPr>
      </p:pic>
      <p:sp>
        <p:nvSpPr>
          <p:cNvPr id="228" name="Google Shape;228;g18cf5514559_3_2"/>
          <p:cNvSpPr txBox="1"/>
          <p:nvPr/>
        </p:nvSpPr>
        <p:spPr>
          <a:xfrm>
            <a:off x="1635850" y="5851325"/>
            <a:ext cx="180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Franklin Medium"/>
                <a:ea typeface="Libre Franklin Medium"/>
                <a:cs typeface="Libre Franklin Medium"/>
                <a:sym typeface="Libre Franklin Medium"/>
              </a:rPr>
              <a:t>points</a:t>
            </a:r>
            <a:endParaRPr>
              <a:latin typeface="Libre Franklin Medium"/>
              <a:ea typeface="Libre Franklin Medium"/>
              <a:cs typeface="Libre Franklin Medium"/>
              <a:sym typeface="Libre Franklin Medium"/>
            </a:endParaRPr>
          </a:p>
        </p:txBody>
      </p:sp>
      <p:sp>
        <p:nvSpPr>
          <p:cNvPr id="229" name="Google Shape;229;g18cf5514559_3_2"/>
          <p:cNvSpPr txBox="1"/>
          <p:nvPr/>
        </p:nvSpPr>
        <p:spPr>
          <a:xfrm>
            <a:off x="682750" y="4613975"/>
            <a:ext cx="95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Franklin Medium"/>
                <a:ea typeface="Libre Franklin Medium"/>
                <a:cs typeface="Libre Franklin Medium"/>
                <a:sym typeface="Libre Franklin Medium"/>
              </a:rPr>
              <a:t>shares</a:t>
            </a:r>
            <a:endParaRPr>
              <a:latin typeface="Libre Franklin Medium"/>
              <a:ea typeface="Libre Franklin Medium"/>
              <a:cs typeface="Libre Franklin Medium"/>
              <a:sym typeface="Libre Franklin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anim calcmode="lin" valueType="num">
                                      <p:cBhvr>
                                        <p:cTn id="8" dur="1000" fill="hold"/>
                                        <p:tgtEl>
                                          <p:spTgt spid="227"/>
                                        </p:tgtEl>
                                        <p:attrNameLst>
                                          <p:attrName>ppt_x</p:attrName>
                                        </p:attrNameLst>
                                      </p:cBhvr>
                                      <p:tavLst>
                                        <p:tav tm="0">
                                          <p:val>
                                            <p:strVal val="#ppt_x"/>
                                          </p:val>
                                        </p:tav>
                                        <p:tav tm="100000">
                                          <p:val>
                                            <p:strVal val="#ppt_x"/>
                                          </p:val>
                                        </p:tav>
                                      </p:tavLst>
                                    </p:anim>
                                    <p:anim calcmode="lin" valueType="num">
                                      <p:cBhvr>
                                        <p:cTn id="9"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18cf5514559_3_14"/>
          <p:cNvSpPr txBox="1">
            <a:spLocks noGrp="1"/>
          </p:cNvSpPr>
          <p:nvPr>
            <p:ph type="title"/>
          </p:nvPr>
        </p:nvSpPr>
        <p:spPr>
          <a:xfrm>
            <a:off x="1066800" y="304800"/>
            <a:ext cx="10058400" cy="1143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u="sng"/>
              <a:t>Prediction results.</a:t>
            </a:r>
            <a:endParaRPr u="sng"/>
          </a:p>
        </p:txBody>
      </p:sp>
      <p:sp>
        <p:nvSpPr>
          <p:cNvPr id="236" name="Google Shape;236;g18cf5514559_3_14"/>
          <p:cNvSpPr txBox="1">
            <a:spLocks noGrp="1"/>
          </p:cNvSpPr>
          <p:nvPr>
            <p:ph type="body" idx="4"/>
          </p:nvPr>
        </p:nvSpPr>
        <p:spPr>
          <a:xfrm>
            <a:off x="1066675" y="3837250"/>
            <a:ext cx="10058400" cy="2182500"/>
          </a:xfrm>
          <a:prstGeom prst="rect">
            <a:avLst/>
          </a:prstGeom>
        </p:spPr>
        <p:txBody>
          <a:bodyPr spcFirstLastPara="1" wrap="square" lIns="91425" tIns="45700" rIns="91425" bIns="45700" anchor="t" anchorCtr="0">
            <a:normAutofit/>
          </a:bodyPr>
          <a:lstStyle/>
          <a:p>
            <a:pPr marL="0" lvl="0" indent="0" algn="l" rtl="0">
              <a:spcBef>
                <a:spcPts val="1800"/>
              </a:spcBef>
              <a:spcAft>
                <a:spcPts val="0"/>
              </a:spcAft>
              <a:buNone/>
            </a:pPr>
            <a:r>
              <a:rPr lang="en-US"/>
              <a:t>Mean Squared error (MSE) measures the amount of error in our statistical model. </a:t>
            </a:r>
            <a:endParaRPr/>
          </a:p>
          <a:p>
            <a:pPr marL="0" lvl="0" indent="0" algn="l" rtl="0">
              <a:spcBef>
                <a:spcPts val="1800"/>
              </a:spcBef>
              <a:spcAft>
                <a:spcPts val="0"/>
              </a:spcAft>
              <a:buNone/>
            </a:pPr>
            <a:r>
              <a:rPr lang="en-US"/>
              <a:t>This is achieved by taking the average, specifically the mean of errors squared from data as it relates to a function.</a:t>
            </a:r>
            <a:endParaRPr/>
          </a:p>
        </p:txBody>
      </p:sp>
      <p:pic>
        <p:nvPicPr>
          <p:cNvPr id="237" name="Google Shape;237;g18cf5514559_3_14"/>
          <p:cNvPicPr preferRelativeResize="0"/>
          <p:nvPr/>
        </p:nvPicPr>
        <p:blipFill rotWithShape="1">
          <a:blip r:embed="rId3">
            <a:alphaModFix/>
          </a:blip>
          <a:srcRect l="12556" t="47401" r="21388" b="26910"/>
          <a:stretch/>
        </p:blipFill>
        <p:spPr>
          <a:xfrm>
            <a:off x="1066800" y="1761675"/>
            <a:ext cx="10058399" cy="1761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8cf5514559_5_10"/>
          <p:cNvSpPr txBox="1">
            <a:spLocks noGrp="1"/>
          </p:cNvSpPr>
          <p:nvPr>
            <p:ph type="title"/>
          </p:nvPr>
        </p:nvSpPr>
        <p:spPr>
          <a:xfrm>
            <a:off x="1066800" y="304800"/>
            <a:ext cx="10058400" cy="1143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u="sng"/>
              <a:t>Findings and reasonings.</a:t>
            </a:r>
            <a:endParaRPr u="sng"/>
          </a:p>
        </p:txBody>
      </p:sp>
      <p:sp>
        <p:nvSpPr>
          <p:cNvPr id="244" name="Google Shape;244;g18cf5514559_5_10"/>
          <p:cNvSpPr txBox="1">
            <a:spLocks noGrp="1"/>
          </p:cNvSpPr>
          <p:nvPr>
            <p:ph type="body" idx="1"/>
          </p:nvPr>
        </p:nvSpPr>
        <p:spPr>
          <a:xfrm>
            <a:off x="1066800" y="1681163"/>
            <a:ext cx="4846200" cy="823800"/>
          </a:xfrm>
          <a:prstGeom prst="rect">
            <a:avLst/>
          </a:prstGeom>
        </p:spPr>
        <p:txBody>
          <a:bodyPr spcFirstLastPara="1" wrap="square" lIns="91425" tIns="45700" rIns="91425" bIns="45700" anchor="ctr" anchorCtr="0">
            <a:normAutofit fontScale="92500" lnSpcReduction="20000"/>
          </a:bodyPr>
          <a:lstStyle/>
          <a:p>
            <a:pPr marL="0" lvl="0" indent="0" algn="l" rtl="0">
              <a:spcBef>
                <a:spcPts val="1800"/>
              </a:spcBef>
              <a:spcAft>
                <a:spcPts val="0"/>
              </a:spcAft>
              <a:buNone/>
            </a:pPr>
            <a:r>
              <a:rPr lang="en-US" u="sng"/>
              <a:t>Linear relationships of WS with PTS &amp; ORB.</a:t>
            </a:r>
            <a:endParaRPr u="sng"/>
          </a:p>
        </p:txBody>
      </p:sp>
      <p:sp>
        <p:nvSpPr>
          <p:cNvPr id="245" name="Google Shape;245;g18cf5514559_5_10"/>
          <p:cNvSpPr txBox="1">
            <a:spLocks noGrp="1"/>
          </p:cNvSpPr>
          <p:nvPr>
            <p:ph type="body" idx="2"/>
          </p:nvPr>
        </p:nvSpPr>
        <p:spPr>
          <a:xfrm>
            <a:off x="1066800" y="2505075"/>
            <a:ext cx="4846200" cy="3514800"/>
          </a:xfrm>
          <a:prstGeom prst="rect">
            <a:avLst/>
          </a:prstGeom>
        </p:spPr>
        <p:txBody>
          <a:bodyPr spcFirstLastPara="1" wrap="square" lIns="91425" tIns="45700" rIns="91425" bIns="45700" anchor="t" anchorCtr="0">
            <a:noAutofit/>
          </a:bodyPr>
          <a:lstStyle/>
          <a:p>
            <a:pPr marL="457200" lvl="0" indent="-355600" algn="l" rtl="0">
              <a:spcBef>
                <a:spcPts val="1800"/>
              </a:spcBef>
              <a:spcAft>
                <a:spcPts val="0"/>
              </a:spcAft>
              <a:buSzPts val="2000"/>
              <a:buChar char="•"/>
            </a:pPr>
            <a:r>
              <a:rPr lang="en-US" sz="2000">
                <a:latin typeface="Arial"/>
                <a:ea typeface="Arial"/>
                <a:cs typeface="Arial"/>
                <a:sym typeface="Arial"/>
              </a:rPr>
              <a:t>From our investigations we found there were positive correlation in the relationship between our target variable (Win shares) and both our feature variables Points per game and Offensive rebounds per game.</a:t>
            </a:r>
            <a:endParaRPr sz="2000">
              <a:latin typeface="Arial"/>
              <a:ea typeface="Arial"/>
              <a:cs typeface="Arial"/>
              <a:sym typeface="Arial"/>
            </a:endParaRPr>
          </a:p>
          <a:p>
            <a:pPr marL="457200" lvl="0" indent="0" algn="l" rtl="0">
              <a:spcBef>
                <a:spcPts val="1800"/>
              </a:spcBef>
              <a:spcAft>
                <a:spcPts val="0"/>
              </a:spcAft>
              <a:buNone/>
            </a:pPr>
            <a:endParaRPr sz="2000">
              <a:latin typeface="Arial"/>
              <a:ea typeface="Arial"/>
              <a:cs typeface="Arial"/>
              <a:sym typeface="Arial"/>
            </a:endParaRPr>
          </a:p>
          <a:p>
            <a:pPr marL="457200" lvl="0" indent="-355600" algn="l" rtl="0">
              <a:spcBef>
                <a:spcPts val="1800"/>
              </a:spcBef>
              <a:spcAft>
                <a:spcPts val="0"/>
              </a:spcAft>
              <a:buSzPts val="2000"/>
              <a:buChar char="•"/>
            </a:pPr>
            <a:r>
              <a:rPr lang="en-US" sz="2000">
                <a:latin typeface="Arial"/>
                <a:ea typeface="Arial"/>
                <a:cs typeface="Arial"/>
                <a:sym typeface="Arial"/>
              </a:rPr>
              <a:t>This drew us to a conclusion that an increase in both these feature variable statistics meant a team won more games in a season.</a:t>
            </a:r>
            <a:endParaRPr sz="2000">
              <a:latin typeface="Arial"/>
              <a:ea typeface="Arial"/>
              <a:cs typeface="Arial"/>
              <a:sym typeface="Arial"/>
            </a:endParaRPr>
          </a:p>
        </p:txBody>
      </p:sp>
      <p:sp>
        <p:nvSpPr>
          <p:cNvPr id="246" name="Google Shape;246;g18cf5514559_5_10"/>
          <p:cNvSpPr txBox="1">
            <a:spLocks noGrp="1"/>
          </p:cNvSpPr>
          <p:nvPr>
            <p:ph type="body" idx="3"/>
          </p:nvPr>
        </p:nvSpPr>
        <p:spPr>
          <a:xfrm>
            <a:off x="6278880" y="1681163"/>
            <a:ext cx="4846200" cy="823800"/>
          </a:xfrm>
          <a:prstGeom prst="rect">
            <a:avLst/>
          </a:prstGeom>
        </p:spPr>
        <p:txBody>
          <a:bodyPr spcFirstLastPara="1" wrap="square" lIns="91425" tIns="45700" rIns="91425" bIns="45700" anchor="ctr" anchorCtr="0">
            <a:normAutofit/>
          </a:bodyPr>
          <a:lstStyle/>
          <a:p>
            <a:pPr marL="0" lvl="0" indent="0" algn="l" rtl="0">
              <a:spcBef>
                <a:spcPts val="1800"/>
              </a:spcBef>
              <a:spcAft>
                <a:spcPts val="0"/>
              </a:spcAft>
              <a:buNone/>
            </a:pPr>
            <a:r>
              <a:rPr lang="en-US" u="sng"/>
              <a:t>Reasonings. </a:t>
            </a:r>
            <a:endParaRPr u="sng"/>
          </a:p>
        </p:txBody>
      </p:sp>
      <p:sp>
        <p:nvSpPr>
          <p:cNvPr id="247" name="Google Shape;247;g18cf5514559_5_10"/>
          <p:cNvSpPr txBox="1">
            <a:spLocks noGrp="1"/>
          </p:cNvSpPr>
          <p:nvPr>
            <p:ph type="body" idx="4"/>
          </p:nvPr>
        </p:nvSpPr>
        <p:spPr>
          <a:xfrm>
            <a:off x="6278880" y="2505075"/>
            <a:ext cx="4846200" cy="3514800"/>
          </a:xfrm>
          <a:prstGeom prst="rect">
            <a:avLst/>
          </a:prstGeom>
        </p:spPr>
        <p:txBody>
          <a:bodyPr spcFirstLastPara="1" wrap="square" lIns="91425" tIns="45700" rIns="91425" bIns="45700" anchor="t" anchorCtr="0">
            <a:normAutofit lnSpcReduction="10000"/>
          </a:bodyPr>
          <a:lstStyle/>
          <a:p>
            <a:pPr marL="457200" lvl="0" indent="-355600" algn="l" rtl="0">
              <a:spcBef>
                <a:spcPts val="1800"/>
              </a:spcBef>
              <a:spcAft>
                <a:spcPts val="0"/>
              </a:spcAft>
              <a:buSzPts val="2000"/>
              <a:buChar char="•"/>
            </a:pPr>
            <a:r>
              <a:rPr lang="en-US" sz="2000">
                <a:latin typeface="Arial"/>
                <a:ea typeface="Arial"/>
                <a:cs typeface="Arial"/>
                <a:sym typeface="Arial"/>
              </a:rPr>
              <a:t>In our proposal initially, our target season was going to be the 2020-2021 season.</a:t>
            </a:r>
            <a:endParaRPr sz="2000">
              <a:latin typeface="Arial"/>
              <a:ea typeface="Arial"/>
              <a:cs typeface="Arial"/>
              <a:sym typeface="Arial"/>
            </a:endParaRPr>
          </a:p>
          <a:p>
            <a:pPr marL="457200" lvl="0" indent="-355600" algn="l" rtl="0">
              <a:spcBef>
                <a:spcPts val="0"/>
              </a:spcBef>
              <a:spcAft>
                <a:spcPts val="0"/>
              </a:spcAft>
              <a:buSzPts val="2000"/>
              <a:buChar char="•"/>
            </a:pPr>
            <a:r>
              <a:rPr lang="en-US" sz="2000">
                <a:latin typeface="Arial"/>
                <a:ea typeface="Arial"/>
                <a:cs typeface="Arial"/>
                <a:sym typeface="Arial"/>
              </a:rPr>
              <a:t>It would be normal for all of you to assume basketball favours height and weight. In this extraordinary season, stephen curry at just 6’3 was the first ever player to win a unanimous MVP and had the highest win shares that season despite not having the highest points per game or even remotely close to a high ORB.</a:t>
            </a:r>
            <a:endParaRPr sz="2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18cf5514559_3_32"/>
          <p:cNvSpPr txBox="1">
            <a:spLocks noGrp="1"/>
          </p:cNvSpPr>
          <p:nvPr>
            <p:ph type="ctrTitle"/>
          </p:nvPr>
        </p:nvSpPr>
        <p:spPr>
          <a:xfrm>
            <a:off x="5638800" y="304801"/>
            <a:ext cx="5486400" cy="2514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content</a:t>
            </a:r>
            <a:endParaRPr/>
          </a:p>
        </p:txBody>
      </p:sp>
      <p:sp>
        <p:nvSpPr>
          <p:cNvPr id="96" name="Google Shape;96;g18cf5514559_3_32"/>
          <p:cNvSpPr txBox="1">
            <a:spLocks noGrp="1"/>
          </p:cNvSpPr>
          <p:nvPr>
            <p:ph type="subTitle" idx="1"/>
          </p:nvPr>
        </p:nvSpPr>
        <p:spPr>
          <a:xfrm>
            <a:off x="5638800" y="2895600"/>
            <a:ext cx="5486400" cy="3417000"/>
          </a:xfrm>
          <a:prstGeom prst="rect">
            <a:avLst/>
          </a:prstGeom>
        </p:spPr>
        <p:txBody>
          <a:bodyPr spcFirstLastPara="1" wrap="square" lIns="91425" tIns="45700" rIns="91425" bIns="45700" anchor="t" anchorCtr="0">
            <a:normAutofit/>
          </a:bodyPr>
          <a:lstStyle/>
          <a:p>
            <a:pPr marL="457200" lvl="0" indent="-381000" algn="l" rtl="0">
              <a:spcBef>
                <a:spcPts val="1200"/>
              </a:spcBef>
              <a:spcAft>
                <a:spcPts val="0"/>
              </a:spcAft>
              <a:buSzPts val="2400"/>
              <a:buChar char="●"/>
            </a:pPr>
            <a:r>
              <a:rPr lang="en-US"/>
              <a:t>project proposal </a:t>
            </a:r>
            <a:endParaRPr/>
          </a:p>
          <a:p>
            <a:pPr marL="457200" lvl="0" indent="-381000" algn="l" rtl="0">
              <a:spcBef>
                <a:spcPts val="0"/>
              </a:spcBef>
              <a:spcAft>
                <a:spcPts val="0"/>
              </a:spcAft>
              <a:buSzPts val="2400"/>
              <a:buChar char="●"/>
            </a:pPr>
            <a:r>
              <a:rPr lang="en-US"/>
              <a:t>data cleaning</a:t>
            </a:r>
            <a:endParaRPr/>
          </a:p>
          <a:p>
            <a:pPr marL="457200" lvl="0" indent="-381000" algn="l" rtl="0">
              <a:spcBef>
                <a:spcPts val="0"/>
              </a:spcBef>
              <a:spcAft>
                <a:spcPts val="0"/>
              </a:spcAft>
              <a:buSzPts val="2400"/>
              <a:buChar char="●"/>
            </a:pPr>
            <a:r>
              <a:rPr lang="en-US"/>
              <a:t>machine learning </a:t>
            </a:r>
            <a:endParaRPr/>
          </a:p>
          <a:p>
            <a:pPr marL="457200" lvl="0" indent="-381000" algn="l" rtl="0">
              <a:spcBef>
                <a:spcPts val="0"/>
              </a:spcBef>
              <a:spcAft>
                <a:spcPts val="0"/>
              </a:spcAft>
              <a:buSzPts val="2400"/>
              <a:buChar char="●"/>
            </a:pPr>
            <a:r>
              <a:rPr lang="en-US"/>
              <a:t>nba data csv’s</a:t>
            </a:r>
            <a:endParaRPr/>
          </a:p>
          <a:p>
            <a:pPr marL="457200" lvl="0" indent="-381000" algn="l" rtl="0">
              <a:spcBef>
                <a:spcPts val="0"/>
              </a:spcBef>
              <a:spcAft>
                <a:spcPts val="0"/>
              </a:spcAft>
              <a:buSzPts val="2400"/>
              <a:buChar char="●"/>
            </a:pPr>
            <a:r>
              <a:rPr lang="en-US"/>
              <a:t>visualization</a:t>
            </a:r>
            <a:endParaRPr/>
          </a:p>
          <a:p>
            <a:pPr marL="457200" lvl="0" indent="-381000" algn="l" rtl="0">
              <a:spcBef>
                <a:spcPts val="0"/>
              </a:spcBef>
              <a:spcAft>
                <a:spcPts val="0"/>
              </a:spcAft>
              <a:buSzPts val="2400"/>
              <a:buChar char="●"/>
            </a:pPr>
            <a:r>
              <a:rPr lang="en-US"/>
              <a:t>linear regression</a:t>
            </a:r>
            <a:endParaRPr/>
          </a:p>
          <a:p>
            <a:pPr marL="457200" lvl="0" indent="-381000" algn="l" rtl="0">
              <a:spcBef>
                <a:spcPts val="0"/>
              </a:spcBef>
              <a:spcAft>
                <a:spcPts val="0"/>
              </a:spcAft>
              <a:buSzPts val="2400"/>
              <a:buChar char="●"/>
            </a:pPr>
            <a:r>
              <a:rPr lang="en-US"/>
              <a:t>pca</a:t>
            </a:r>
            <a:endParaRPr/>
          </a:p>
          <a:p>
            <a:pPr marL="457200" lvl="0" indent="-381000" algn="l" rtl="0">
              <a:spcBef>
                <a:spcPts val="0"/>
              </a:spcBef>
              <a:spcAft>
                <a:spcPts val="0"/>
              </a:spcAft>
              <a:buSzPts val="2400"/>
              <a:buChar char="●"/>
            </a:pPr>
            <a:r>
              <a:rPr lang="en-US"/>
              <a:t>kmeans</a:t>
            </a:r>
            <a:endParaRPr/>
          </a:p>
          <a:p>
            <a:pPr marL="457200" lvl="0" indent="-381000" algn="l" rtl="0">
              <a:spcBef>
                <a:spcPts val="0"/>
              </a:spcBef>
              <a:spcAft>
                <a:spcPts val="0"/>
              </a:spcAft>
              <a:buSzPts val="2400"/>
              <a:buChar char="●"/>
            </a:pPr>
            <a:r>
              <a:rPr lang="en-US"/>
              <a:t>matplotlib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8cf5514559_1_19"/>
          <p:cNvSpPr txBox="1">
            <a:spLocks noGrp="1"/>
          </p:cNvSpPr>
          <p:nvPr>
            <p:ph type="title"/>
          </p:nvPr>
        </p:nvSpPr>
        <p:spPr>
          <a:xfrm>
            <a:off x="1066800" y="304800"/>
            <a:ext cx="10058400" cy="1143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Conclusion</a:t>
            </a:r>
            <a:endParaRPr/>
          </a:p>
        </p:txBody>
      </p:sp>
      <p:sp>
        <p:nvSpPr>
          <p:cNvPr id="254" name="Google Shape;254;g18cf5514559_1_19"/>
          <p:cNvSpPr txBox="1">
            <a:spLocks noGrp="1"/>
          </p:cNvSpPr>
          <p:nvPr>
            <p:ph type="body" idx="2"/>
          </p:nvPr>
        </p:nvSpPr>
        <p:spPr>
          <a:xfrm>
            <a:off x="299350" y="3185425"/>
            <a:ext cx="11370300" cy="1958100"/>
          </a:xfrm>
          <a:prstGeom prst="rect">
            <a:avLst/>
          </a:prstGeom>
          <a:ln w="9525" cap="flat" cmpd="sng">
            <a:solidFill>
              <a:srgbClr val="FF0000"/>
            </a:solidFill>
            <a:prstDash val="solid"/>
            <a:round/>
            <a:headEnd type="none" w="sm" len="sm"/>
            <a:tailEnd type="none" w="sm" len="sm"/>
          </a:ln>
        </p:spPr>
        <p:txBody>
          <a:bodyPr spcFirstLastPara="1" wrap="square" lIns="91425" tIns="45700" rIns="91425" bIns="45700" anchor="t" anchorCtr="0">
            <a:normAutofit lnSpcReduction="10000"/>
          </a:bodyPr>
          <a:lstStyle/>
          <a:p>
            <a:pPr marL="0" lvl="0" indent="0" algn="ctr" rtl="0">
              <a:spcBef>
                <a:spcPts val="1800"/>
              </a:spcBef>
              <a:spcAft>
                <a:spcPts val="0"/>
              </a:spcAft>
              <a:buNone/>
            </a:pPr>
            <a:r>
              <a:rPr lang="en-US"/>
              <a:t>In summary, machine learning can provide valuable inferences on NBA statistical data. While the ability of previous season was proven to be an unsuccessful metric for the prediction of games, studies have found that rather than individual player statistics, the most important predictors for winning include team Win%, offensive efficiency. </a:t>
            </a:r>
            <a:endParaRPr/>
          </a:p>
          <a:p>
            <a:pPr marL="0" lvl="0" indent="0" algn="ctr" rtl="0">
              <a:spcBef>
                <a:spcPts val="18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1999" cy="6858000"/>
          </a:xfrm>
          <a:prstGeom prst="rect">
            <a:avLst/>
          </a:prstGeom>
          <a:gradFill>
            <a:gsLst>
              <a:gs pos="0">
                <a:srgbClr val="474F72"/>
              </a:gs>
              <a:gs pos="50000">
                <a:srgbClr val="002962"/>
              </a:gs>
              <a:gs pos="100000">
                <a:srgbClr val="00225A"/>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Medium"/>
              <a:ea typeface="Libre Franklin Medium"/>
              <a:cs typeface="Libre Franklin Medium"/>
              <a:sym typeface="Libre Franklin Medium"/>
            </a:endParaRPr>
          </a:p>
        </p:txBody>
      </p:sp>
      <p:sp>
        <p:nvSpPr>
          <p:cNvPr id="102" name="Google Shape;102;p2"/>
          <p:cNvSpPr txBox="1">
            <a:spLocks noGrp="1"/>
          </p:cNvSpPr>
          <p:nvPr>
            <p:ph type="title"/>
          </p:nvPr>
        </p:nvSpPr>
        <p:spPr>
          <a:xfrm>
            <a:off x="6079233" y="0"/>
            <a:ext cx="3654623" cy="79208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Impact"/>
              <a:buNone/>
            </a:pPr>
            <a:r>
              <a:rPr lang="en-US"/>
              <a:t>Project Proposal </a:t>
            </a:r>
            <a:endParaRPr/>
          </a:p>
        </p:txBody>
      </p:sp>
      <p:pic>
        <p:nvPicPr>
          <p:cNvPr id="103" name="Google Shape;103;p2" descr="A person holding a basketball&#10;&#10;Description automatically generated with medium confidence"/>
          <p:cNvPicPr preferRelativeResize="0">
            <a:picLocks noGrp="1"/>
          </p:cNvPicPr>
          <p:nvPr>
            <p:ph type="pic" idx="2"/>
          </p:nvPr>
        </p:nvPicPr>
        <p:blipFill rotWithShape="1">
          <a:blip r:embed="rId3">
            <a:alphaModFix/>
          </a:blip>
          <a:srcRect l="35833" r="35833"/>
          <a:stretch/>
        </p:blipFill>
        <p:spPr>
          <a:xfrm>
            <a:off x="-14647" y="0"/>
            <a:ext cx="3455988" cy="6858000"/>
          </a:xfrm>
          <a:prstGeom prst="rect">
            <a:avLst/>
          </a:prstGeom>
          <a:solidFill>
            <a:schemeClr val="dk1"/>
          </a:solidFill>
          <a:ln>
            <a:noFill/>
          </a:ln>
        </p:spPr>
      </p:pic>
      <p:sp>
        <p:nvSpPr>
          <p:cNvPr id="104" name="Google Shape;104;p2"/>
          <p:cNvSpPr txBox="1"/>
          <p:nvPr/>
        </p:nvSpPr>
        <p:spPr>
          <a:xfrm>
            <a:off x="4447139" y="2574845"/>
            <a:ext cx="7510500" cy="687900"/>
          </a:xfrm>
          <a:prstGeom prst="rect">
            <a:avLst/>
          </a:prstGeom>
          <a:solidFill>
            <a:srgbClr val="FFD9C2"/>
          </a:solid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SzPts val="1100"/>
              <a:buNone/>
            </a:pPr>
            <a:r>
              <a:rPr lang="en-US" sz="1800" i="1" dirty="0">
                <a:solidFill>
                  <a:srgbClr val="0000FF"/>
                </a:solidFill>
              </a:rPr>
              <a:t>Investigate Win shares and Points per game relations by the use of Linear Regression.</a:t>
            </a:r>
            <a:endParaRPr sz="1800" i="1" dirty="0">
              <a:solidFill>
                <a:srgbClr val="0000FF"/>
              </a:solidFill>
            </a:endParaRPr>
          </a:p>
        </p:txBody>
      </p:sp>
      <p:sp>
        <p:nvSpPr>
          <p:cNvPr id="105" name="Google Shape;105;p2"/>
          <p:cNvSpPr txBox="1">
            <a:spLocks noGrp="1"/>
          </p:cNvSpPr>
          <p:nvPr>
            <p:ph type="body" idx="1"/>
          </p:nvPr>
        </p:nvSpPr>
        <p:spPr>
          <a:xfrm>
            <a:off x="3971565" y="1283322"/>
            <a:ext cx="7704856" cy="79208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lt1"/>
              </a:buClr>
              <a:buSzPct val="100000"/>
              <a:buNone/>
            </a:pPr>
            <a:r>
              <a:rPr lang="en-US" dirty="0"/>
              <a:t>For the final project, the team has decided to have a sport theme in which the data that will be analyzed for machine learning is the stats from athletes from the NBA.</a:t>
            </a:r>
            <a:endParaRPr dirty="0"/>
          </a:p>
          <a:p>
            <a:pPr marL="0" lvl="0" indent="0" algn="l" rtl="0">
              <a:lnSpc>
                <a:spcPct val="90000"/>
              </a:lnSpc>
              <a:spcBef>
                <a:spcPts val="1200"/>
              </a:spcBef>
              <a:spcAft>
                <a:spcPts val="0"/>
              </a:spcAft>
              <a:buClr>
                <a:schemeClr val="lt1"/>
              </a:buClr>
              <a:buSzPct val="100000"/>
              <a:buNone/>
            </a:pPr>
            <a:endParaRPr dirty="0"/>
          </a:p>
        </p:txBody>
      </p:sp>
      <p:sp>
        <p:nvSpPr>
          <p:cNvPr id="106" name="Google Shape;106;p2"/>
          <p:cNvSpPr txBox="1"/>
          <p:nvPr/>
        </p:nvSpPr>
        <p:spPr>
          <a:xfrm>
            <a:off x="4432492" y="3650789"/>
            <a:ext cx="7510500" cy="646500"/>
          </a:xfrm>
          <a:prstGeom prst="rect">
            <a:avLst/>
          </a:prstGeom>
          <a:solidFill>
            <a:srgbClr val="FFD9C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rgbClr val="0000FF"/>
                </a:solidFill>
              </a:rPr>
              <a:t>Players contribution to games via offensively/Defensively towards the Teams success thought PCA model.</a:t>
            </a:r>
            <a:endParaRPr sz="1800" b="0" i="1" u="none" strike="noStrike" cap="none">
              <a:solidFill>
                <a:srgbClr val="0000FF"/>
              </a:solidFill>
              <a:latin typeface="Arial"/>
              <a:ea typeface="Arial"/>
              <a:cs typeface="Arial"/>
              <a:sym typeface="Arial"/>
            </a:endParaRPr>
          </a:p>
        </p:txBody>
      </p:sp>
      <p:sp>
        <p:nvSpPr>
          <p:cNvPr id="107" name="Google Shape;107;p2"/>
          <p:cNvSpPr txBox="1"/>
          <p:nvPr/>
        </p:nvSpPr>
        <p:spPr>
          <a:xfrm>
            <a:off x="4439825" y="4575946"/>
            <a:ext cx="7510500" cy="687900"/>
          </a:xfrm>
          <a:prstGeom prst="rect">
            <a:avLst/>
          </a:prstGeom>
          <a:solidFill>
            <a:srgbClr val="FFD9C2"/>
          </a:solid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i="1">
                <a:solidFill>
                  <a:srgbClr val="0000FF"/>
                </a:solidFill>
              </a:rPr>
              <a:t>Dimensional Clustering to visualize any trends of all active player within the 2013-2014 season</a:t>
            </a:r>
            <a:endParaRPr sz="1800" i="1">
              <a:solidFill>
                <a:srgbClr val="0000FF"/>
              </a:solidFill>
            </a:endParaRPr>
          </a:p>
        </p:txBody>
      </p:sp>
      <p:sp>
        <p:nvSpPr>
          <p:cNvPr id="108" name="Google Shape;108;p2"/>
          <p:cNvSpPr txBox="1"/>
          <p:nvPr/>
        </p:nvSpPr>
        <p:spPr>
          <a:xfrm>
            <a:off x="4029123" y="2734129"/>
            <a:ext cx="410693" cy="369332"/>
          </a:xfrm>
          <a:prstGeom prst="rect">
            <a:avLst/>
          </a:prstGeom>
          <a:solidFill>
            <a:srgbClr val="FD8F4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dirty="0">
                <a:solidFill>
                  <a:schemeClr val="dk1"/>
                </a:solidFill>
                <a:latin typeface="Arial"/>
                <a:ea typeface="Arial"/>
                <a:cs typeface="Arial"/>
                <a:sym typeface="Arial"/>
              </a:rPr>
              <a:t>1</a:t>
            </a:r>
            <a:endParaRPr dirty="0"/>
          </a:p>
        </p:txBody>
      </p:sp>
      <p:sp>
        <p:nvSpPr>
          <p:cNvPr id="109" name="Google Shape;109;p2"/>
          <p:cNvSpPr txBox="1"/>
          <p:nvPr/>
        </p:nvSpPr>
        <p:spPr>
          <a:xfrm>
            <a:off x="4036439" y="3791783"/>
            <a:ext cx="410700" cy="369300"/>
          </a:xfrm>
          <a:prstGeom prst="rect">
            <a:avLst/>
          </a:prstGeom>
          <a:solidFill>
            <a:srgbClr val="FD8F4B"/>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dirty="0">
                <a:solidFill>
                  <a:schemeClr val="dk1"/>
                </a:solidFill>
                <a:latin typeface="Arial"/>
                <a:ea typeface="Arial"/>
                <a:cs typeface="Arial"/>
                <a:sym typeface="Arial"/>
              </a:rPr>
              <a:t>2</a:t>
            </a:r>
            <a:endParaRPr sz="1800" b="0" i="0" u="none" strike="noStrike" cap="none" dirty="0">
              <a:solidFill>
                <a:schemeClr val="dk1"/>
              </a:solidFill>
              <a:latin typeface="Arial"/>
              <a:ea typeface="Arial"/>
              <a:cs typeface="Arial"/>
              <a:sym typeface="Arial"/>
            </a:endParaRPr>
          </a:p>
        </p:txBody>
      </p:sp>
      <p:sp>
        <p:nvSpPr>
          <p:cNvPr id="110" name="Google Shape;110;p2"/>
          <p:cNvSpPr txBox="1"/>
          <p:nvPr/>
        </p:nvSpPr>
        <p:spPr>
          <a:xfrm>
            <a:off x="4029117" y="4652849"/>
            <a:ext cx="410699" cy="369291"/>
          </a:xfrm>
          <a:prstGeom prst="rect">
            <a:avLst/>
          </a:prstGeom>
          <a:solidFill>
            <a:srgbClr val="FD8F4B"/>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3</a:t>
            </a:r>
            <a:endParaRPr sz="1800" b="0" i="0" u="none" strike="noStrike" cap="none">
              <a:solidFill>
                <a:schemeClr val="dk1"/>
              </a:solidFill>
              <a:latin typeface="Arial"/>
              <a:ea typeface="Arial"/>
              <a:cs typeface="Arial"/>
              <a:sym typeface="Arial"/>
            </a:endParaRPr>
          </a:p>
        </p:txBody>
      </p:sp>
      <p:sp>
        <p:nvSpPr>
          <p:cNvPr id="111" name="Google Shape;111;p2"/>
          <p:cNvSpPr txBox="1"/>
          <p:nvPr/>
        </p:nvSpPr>
        <p:spPr>
          <a:xfrm>
            <a:off x="4021792" y="5895117"/>
            <a:ext cx="410700" cy="369300"/>
          </a:xfrm>
          <a:prstGeom prst="rect">
            <a:avLst/>
          </a:prstGeom>
          <a:solidFill>
            <a:srgbClr val="FD8F4B"/>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dirty="0">
                <a:solidFill>
                  <a:schemeClr val="dk1"/>
                </a:solidFill>
              </a:rPr>
              <a:t>4</a:t>
            </a:r>
            <a:endParaRPr sz="1800" b="0" i="0" u="none" strike="noStrike" cap="none" dirty="0">
              <a:solidFill>
                <a:schemeClr val="dk1"/>
              </a:solidFill>
              <a:latin typeface="Arial"/>
              <a:ea typeface="Arial"/>
              <a:cs typeface="Arial"/>
              <a:sym typeface="Arial"/>
            </a:endParaRPr>
          </a:p>
        </p:txBody>
      </p:sp>
      <p:sp>
        <p:nvSpPr>
          <p:cNvPr id="112" name="Google Shape;112;p2"/>
          <p:cNvSpPr txBox="1"/>
          <p:nvPr/>
        </p:nvSpPr>
        <p:spPr>
          <a:xfrm>
            <a:off x="4439825" y="5661191"/>
            <a:ext cx="7510500" cy="1006500"/>
          </a:xfrm>
          <a:prstGeom prst="rect">
            <a:avLst/>
          </a:prstGeom>
          <a:solidFill>
            <a:srgbClr val="FFD9C2"/>
          </a:solid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i="1">
                <a:solidFill>
                  <a:srgbClr val="0000FF"/>
                </a:solidFill>
              </a:rPr>
              <a:t>Implement a K-means clustering algorithm to cluster players by their performances and team success.</a:t>
            </a:r>
            <a:endParaRPr sz="1800" i="1">
              <a:solidFill>
                <a:srgbClr val="0000FF"/>
              </a:solidFill>
            </a:endParaRPr>
          </a:p>
          <a:p>
            <a:pPr marL="0" marR="0" lvl="0" indent="0" algn="ctr" rtl="0">
              <a:spcBef>
                <a:spcPts val="0"/>
              </a:spcBef>
              <a:spcAft>
                <a:spcPts val="0"/>
              </a:spcAft>
              <a:buNone/>
            </a:pPr>
            <a:endParaRPr sz="1800" i="1">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p:tgtEl>
                                          <p:spTgt spid="103"/>
                                        </p:tgtEl>
                                        <p:attrNameLst>
                                          <p:attrName>ppt_w</p:attrName>
                                        </p:attrNameLst>
                                      </p:cBhvr>
                                      <p:tavLst>
                                        <p:tav tm="0">
                                          <p:val>
                                            <p:strVal val="0"/>
                                          </p:val>
                                        </p:tav>
                                        <p:tav tm="100000">
                                          <p:val>
                                            <p:strVal val="#ppt_w"/>
                                          </p:val>
                                        </p:tav>
                                      </p:tavLst>
                                    </p:anim>
                                    <p:anim calcmode="lin" valueType="num">
                                      <p:cBhvr additive="base">
                                        <p:cTn id="8" dur="500"/>
                                        <p:tgtEl>
                                          <p:spTgt spid="10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1000"/>
                                        <p:tgtEl>
                                          <p:spTgt spid="10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1000"/>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1000"/>
                                        <p:tgtEl>
                                          <p:spTgt spid="10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1066800" y="136477"/>
            <a:ext cx="10058400" cy="1143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3600"/>
              <a:buFont typeface="Impact"/>
              <a:buNone/>
            </a:pPr>
            <a:r>
              <a:rPr lang="en-US"/>
              <a:t> Machine Learning Methodology </a:t>
            </a:r>
            <a:endParaRPr/>
          </a:p>
        </p:txBody>
      </p:sp>
      <p:sp>
        <p:nvSpPr>
          <p:cNvPr id="118" name="Google Shape;118;p3"/>
          <p:cNvSpPr txBox="1">
            <a:spLocks noGrp="1"/>
          </p:cNvSpPr>
          <p:nvPr>
            <p:ph type="body" idx="1"/>
          </p:nvPr>
        </p:nvSpPr>
        <p:spPr>
          <a:xfrm>
            <a:off x="1066800" y="1676400"/>
            <a:ext cx="10058400" cy="4343400"/>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chemeClr val="lt1"/>
              </a:buClr>
              <a:buSzPts val="2400"/>
              <a:buNone/>
            </a:pPr>
            <a:endParaRPr/>
          </a:p>
          <a:p>
            <a:pPr marL="228600" lvl="0" indent="-76200" algn="l" rtl="0">
              <a:lnSpc>
                <a:spcPct val="90000"/>
              </a:lnSpc>
              <a:spcBef>
                <a:spcPts val="1800"/>
              </a:spcBef>
              <a:spcAft>
                <a:spcPts val="0"/>
              </a:spcAft>
              <a:buClr>
                <a:schemeClr val="lt1"/>
              </a:buClr>
              <a:buSzPts val="2400"/>
              <a:buNone/>
            </a:pPr>
            <a:endParaRPr/>
          </a:p>
          <a:p>
            <a:pPr marL="228600" lvl="0" indent="-76200" algn="l" rtl="0">
              <a:lnSpc>
                <a:spcPct val="90000"/>
              </a:lnSpc>
              <a:spcBef>
                <a:spcPts val="1800"/>
              </a:spcBef>
              <a:spcAft>
                <a:spcPts val="0"/>
              </a:spcAft>
              <a:buClr>
                <a:schemeClr val="lt1"/>
              </a:buClr>
              <a:buSzPts val="2400"/>
              <a:buNone/>
            </a:pPr>
            <a:endParaRPr/>
          </a:p>
          <a:p>
            <a:pPr marL="228600" lvl="0" indent="-76200" algn="l" rtl="0">
              <a:lnSpc>
                <a:spcPct val="90000"/>
              </a:lnSpc>
              <a:spcBef>
                <a:spcPts val="1800"/>
              </a:spcBef>
              <a:spcAft>
                <a:spcPts val="0"/>
              </a:spcAft>
              <a:buClr>
                <a:schemeClr val="lt1"/>
              </a:buClr>
              <a:buSzPts val="2400"/>
              <a:buNone/>
            </a:pPr>
            <a:endParaRPr/>
          </a:p>
          <a:p>
            <a:pPr marL="228600" lvl="0" indent="-76200" algn="l" rtl="0">
              <a:lnSpc>
                <a:spcPct val="90000"/>
              </a:lnSpc>
              <a:spcBef>
                <a:spcPts val="1800"/>
              </a:spcBef>
              <a:spcAft>
                <a:spcPts val="0"/>
              </a:spcAft>
              <a:buClr>
                <a:schemeClr val="lt1"/>
              </a:buClr>
              <a:buSzPts val="2400"/>
              <a:buNone/>
            </a:pPr>
            <a:endParaRPr/>
          </a:p>
          <a:p>
            <a:pPr marL="0" lvl="0" indent="0" algn="l" rtl="0">
              <a:lnSpc>
                <a:spcPct val="90000"/>
              </a:lnSpc>
              <a:spcBef>
                <a:spcPts val="1800"/>
              </a:spcBef>
              <a:spcAft>
                <a:spcPts val="0"/>
              </a:spcAft>
              <a:buClr>
                <a:schemeClr val="lt1"/>
              </a:buClr>
              <a:buSzPts val="2400"/>
              <a:buNone/>
            </a:pPr>
            <a:endParaRPr/>
          </a:p>
        </p:txBody>
      </p:sp>
      <p:sp>
        <p:nvSpPr>
          <p:cNvPr id="119" name="Google Shape;119;p3"/>
          <p:cNvSpPr txBox="1"/>
          <p:nvPr/>
        </p:nvSpPr>
        <p:spPr>
          <a:xfrm>
            <a:off x="1253325" y="2433905"/>
            <a:ext cx="720000" cy="379200"/>
          </a:xfrm>
          <a:prstGeom prst="rect">
            <a:avLst/>
          </a:prstGeom>
          <a:noFill/>
          <a:ln>
            <a:noFill/>
          </a:ln>
        </p:spPr>
        <p:txBody>
          <a:bodyPr spcFirstLastPara="1" wrap="square" lIns="0" tIns="0" rIns="0" bIns="0" anchor="t" anchorCtr="0">
            <a:spAutoFit/>
          </a:bodyPr>
          <a:lstStyle/>
          <a:p>
            <a:pPr marL="0" marR="0" lvl="0" indent="0" algn="l" rtl="0">
              <a:lnSpc>
                <a:spcPct val="88000"/>
              </a:lnSpc>
              <a:spcBef>
                <a:spcPts val="0"/>
              </a:spcBef>
              <a:spcAft>
                <a:spcPts val="0"/>
              </a:spcAft>
              <a:buNone/>
            </a:pPr>
            <a:r>
              <a:rPr lang="en-US" sz="2800" b="0" i="0" u="none" strike="noStrike" cap="none">
                <a:solidFill>
                  <a:srgbClr val="FFFFFF"/>
                </a:solidFill>
                <a:latin typeface="Impact"/>
                <a:ea typeface="Impact"/>
                <a:cs typeface="Impact"/>
                <a:sym typeface="Impact"/>
              </a:rPr>
              <a:t>Data</a:t>
            </a:r>
            <a:endParaRPr/>
          </a:p>
        </p:txBody>
      </p:sp>
      <p:sp>
        <p:nvSpPr>
          <p:cNvPr id="120" name="Google Shape;120;p3"/>
          <p:cNvSpPr txBox="1"/>
          <p:nvPr/>
        </p:nvSpPr>
        <p:spPr>
          <a:xfrm>
            <a:off x="1067273" y="2872624"/>
            <a:ext cx="3208800" cy="1512337"/>
          </a:xfrm>
          <a:prstGeom prst="rect">
            <a:avLst/>
          </a:prstGeom>
          <a:noFill/>
          <a:ln>
            <a:noFill/>
          </a:ln>
        </p:spPr>
        <p:txBody>
          <a:bodyPr spcFirstLastPara="1" wrap="square" lIns="0" tIns="0" rIns="0" bIns="0" anchor="t" anchorCtr="0">
            <a:spAutoFit/>
          </a:bodyPr>
          <a:lstStyle/>
          <a:p>
            <a:pPr marL="0" marR="0" lvl="0" indent="0" algn="l" rtl="0">
              <a:lnSpc>
                <a:spcPct val="117142"/>
              </a:lnSpc>
              <a:spcBef>
                <a:spcPts val="0"/>
              </a:spcBef>
              <a:spcAft>
                <a:spcPts val="0"/>
              </a:spcAft>
              <a:buNone/>
            </a:pPr>
            <a:r>
              <a:rPr lang="en-US" sz="1400" b="0" i="0" u="none" strike="noStrike" cap="none" dirty="0">
                <a:solidFill>
                  <a:srgbClr val="FFFFFF"/>
                </a:solidFill>
                <a:latin typeface="Roboto"/>
                <a:ea typeface="Roboto"/>
                <a:cs typeface="Roboto"/>
                <a:sym typeface="Roboto"/>
              </a:rPr>
              <a:t>Data Sources from </a:t>
            </a:r>
            <a:r>
              <a:rPr lang="en-US" sz="1400" b="0" i="0" u="none" strike="noStrike" cap="none" dirty="0" err="1">
                <a:solidFill>
                  <a:srgbClr val="FFFFFF"/>
                </a:solidFill>
                <a:latin typeface="Roboto"/>
                <a:ea typeface="Roboto"/>
                <a:cs typeface="Roboto"/>
                <a:sym typeface="Roboto"/>
              </a:rPr>
              <a:t>Kaggle</a:t>
            </a:r>
            <a:r>
              <a:rPr lang="en-US" sz="1400" b="0" i="0" u="none" strike="noStrike" cap="none" dirty="0">
                <a:solidFill>
                  <a:srgbClr val="FFFFFF"/>
                </a:solidFill>
                <a:latin typeface="Roboto"/>
                <a:ea typeface="Roboto"/>
                <a:cs typeface="Roboto"/>
                <a:sym typeface="Roboto"/>
              </a:rPr>
              <a:t> (Using ESPN Stats from the 2013-2015 Season.</a:t>
            </a:r>
            <a:endParaRPr dirty="0"/>
          </a:p>
          <a:p>
            <a:pPr marL="0" marR="0" lvl="0" indent="0" algn="l" rtl="0">
              <a:lnSpc>
                <a:spcPct val="117142"/>
              </a:lnSpc>
              <a:spcBef>
                <a:spcPts val="0"/>
              </a:spcBef>
              <a:spcAft>
                <a:spcPts val="0"/>
              </a:spcAft>
              <a:buNone/>
            </a:pPr>
            <a:r>
              <a:rPr lang="en-US" dirty="0">
                <a:solidFill>
                  <a:srgbClr val="FFFFFF"/>
                </a:solidFill>
                <a:latin typeface="Roboto"/>
                <a:ea typeface="Roboto"/>
                <a:cs typeface="Roboto"/>
                <a:sym typeface="Roboto"/>
              </a:rPr>
              <a:t>A single season is desirable to </a:t>
            </a:r>
            <a:r>
              <a:rPr lang="en-US" dirty="0" err="1">
                <a:solidFill>
                  <a:srgbClr val="FFFFFF"/>
                </a:solidFill>
                <a:latin typeface="Roboto"/>
                <a:ea typeface="Roboto"/>
                <a:cs typeface="Roboto"/>
                <a:sym typeface="Roboto"/>
              </a:rPr>
              <a:t>anaylse</a:t>
            </a:r>
            <a:r>
              <a:rPr lang="en-US"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marR="0" lvl="0" indent="0" algn="l" rtl="0">
              <a:lnSpc>
                <a:spcPct val="117142"/>
              </a:lnSpc>
              <a:spcBef>
                <a:spcPts val="0"/>
              </a:spcBef>
              <a:spcAft>
                <a:spcPts val="0"/>
              </a:spcAft>
              <a:buNone/>
            </a:pPr>
            <a:endParaRPr sz="1400" b="0" i="0" u="none" strike="noStrike" cap="none" dirty="0">
              <a:solidFill>
                <a:srgbClr val="FFFFFF"/>
              </a:solidFill>
              <a:latin typeface="Roboto"/>
              <a:ea typeface="Roboto"/>
              <a:cs typeface="Roboto"/>
              <a:sym typeface="Roboto"/>
            </a:endParaRPr>
          </a:p>
          <a:p>
            <a:pPr marL="0" marR="0" lvl="0" indent="0" algn="l" rtl="0">
              <a:lnSpc>
                <a:spcPct val="117142"/>
              </a:lnSpc>
              <a:spcBef>
                <a:spcPts val="0"/>
              </a:spcBef>
              <a:spcAft>
                <a:spcPts val="0"/>
              </a:spcAft>
              <a:buNone/>
            </a:pPr>
            <a:r>
              <a:rPr lang="en-US" sz="1400" b="0" i="0" u="none" strike="noStrike" cap="none" dirty="0">
                <a:solidFill>
                  <a:srgbClr val="FFFFFF"/>
                </a:solidFill>
                <a:latin typeface="Roboto"/>
                <a:ea typeface="Roboto"/>
                <a:cs typeface="Roboto"/>
                <a:sym typeface="Roboto"/>
              </a:rPr>
              <a:t>Data Source: </a:t>
            </a:r>
            <a:r>
              <a:rPr lang="en-US" sz="1400" b="0" i="0" u="sng" strike="noStrike" cap="none" dirty="0">
                <a:solidFill>
                  <a:schemeClr val="lt1"/>
                </a:solidFill>
                <a:latin typeface="Libre Franklin Medium"/>
                <a:ea typeface="Libre Franklin Medium"/>
                <a:cs typeface="Libre Franklin Medium"/>
                <a:sym typeface="Libre Franklin Medium"/>
                <a:hlinkClick r:id="rId3">
                  <a:extLst>
                    <a:ext uri="{A12FA001-AC4F-418D-AE19-62706E023703}">
                      <ahyp:hlinkClr xmlns:ahyp="http://schemas.microsoft.com/office/drawing/2018/hyperlinkcolor" val="tx"/>
                    </a:ext>
                  </a:extLst>
                </a:hlinkClick>
              </a:rPr>
              <a:t>NBA Players stats since 1950 | </a:t>
            </a:r>
            <a:r>
              <a:rPr lang="en-US" sz="1400" b="0" i="0" u="sng" strike="noStrike" cap="none" dirty="0" err="1">
                <a:solidFill>
                  <a:schemeClr val="lt1"/>
                </a:solidFill>
                <a:latin typeface="Libre Franklin Medium"/>
                <a:ea typeface="Libre Franklin Medium"/>
                <a:cs typeface="Libre Franklin Medium"/>
                <a:sym typeface="Libre Franklin Medium"/>
                <a:hlinkClick r:id="rId3">
                  <a:extLst>
                    <a:ext uri="{A12FA001-AC4F-418D-AE19-62706E023703}">
                      <ahyp:hlinkClr xmlns:ahyp="http://schemas.microsoft.com/office/drawing/2018/hyperlinkcolor" val="tx"/>
                    </a:ext>
                  </a:extLst>
                </a:hlinkClick>
              </a:rPr>
              <a:t>Kaggle</a:t>
            </a:r>
            <a:endParaRPr sz="1400" b="0" i="0" u="none" strike="noStrike" cap="none" dirty="0">
              <a:solidFill>
                <a:srgbClr val="FFFFFF"/>
              </a:solidFill>
              <a:latin typeface="Roboto"/>
              <a:ea typeface="Roboto"/>
              <a:cs typeface="Roboto"/>
              <a:sym typeface="Roboto"/>
            </a:endParaRPr>
          </a:p>
        </p:txBody>
      </p:sp>
      <p:sp>
        <p:nvSpPr>
          <p:cNvPr id="121" name="Google Shape;121;p3"/>
          <p:cNvSpPr txBox="1"/>
          <p:nvPr/>
        </p:nvSpPr>
        <p:spPr>
          <a:xfrm>
            <a:off x="6960094" y="2113306"/>
            <a:ext cx="2736300" cy="379200"/>
          </a:xfrm>
          <a:prstGeom prst="rect">
            <a:avLst/>
          </a:prstGeom>
          <a:noFill/>
          <a:ln>
            <a:noFill/>
          </a:ln>
        </p:spPr>
        <p:txBody>
          <a:bodyPr spcFirstLastPara="1" wrap="square" lIns="0" tIns="0" rIns="0" bIns="0" anchor="t" anchorCtr="0">
            <a:spAutoFit/>
          </a:bodyPr>
          <a:lstStyle/>
          <a:p>
            <a:pPr marL="0" marR="0" lvl="0" indent="0" algn="l" rtl="0">
              <a:lnSpc>
                <a:spcPct val="88000"/>
              </a:lnSpc>
              <a:spcBef>
                <a:spcPts val="0"/>
              </a:spcBef>
              <a:spcAft>
                <a:spcPts val="0"/>
              </a:spcAft>
              <a:buNone/>
            </a:pPr>
            <a:r>
              <a:rPr lang="en-US" sz="2800" b="0" i="0" u="none" strike="noStrike" cap="none">
                <a:solidFill>
                  <a:srgbClr val="FFFFFF"/>
                </a:solidFill>
                <a:latin typeface="Impact"/>
                <a:ea typeface="Impact"/>
                <a:cs typeface="Impact"/>
                <a:sym typeface="Impact"/>
              </a:rPr>
              <a:t>Models/Tools</a:t>
            </a:r>
            <a:endParaRPr sz="2800" b="0" i="0" u="none" strike="noStrike" cap="none">
              <a:solidFill>
                <a:srgbClr val="FFFFFF"/>
              </a:solidFill>
              <a:latin typeface="Impact"/>
              <a:ea typeface="Impact"/>
              <a:cs typeface="Impact"/>
              <a:sym typeface="Impact"/>
            </a:endParaRPr>
          </a:p>
        </p:txBody>
      </p:sp>
      <p:sp>
        <p:nvSpPr>
          <p:cNvPr id="122" name="Google Shape;122;p3"/>
          <p:cNvSpPr txBox="1"/>
          <p:nvPr/>
        </p:nvSpPr>
        <p:spPr>
          <a:xfrm>
            <a:off x="6941584" y="2565026"/>
            <a:ext cx="2664300" cy="1534800"/>
          </a:xfrm>
          <a:prstGeom prst="rect">
            <a:avLst/>
          </a:prstGeom>
          <a:noFill/>
          <a:ln>
            <a:noFill/>
          </a:ln>
        </p:spPr>
        <p:txBody>
          <a:bodyPr spcFirstLastPara="1" wrap="square" lIns="0" tIns="0" rIns="0" bIns="0" anchor="t" anchorCtr="0">
            <a:spAutoFit/>
          </a:bodyPr>
          <a:lstStyle/>
          <a:p>
            <a:pPr marL="285750" marR="0" lvl="0" indent="-285750" algn="l" rtl="0">
              <a:lnSpc>
                <a:spcPct val="117142"/>
              </a:lnSpc>
              <a:spcBef>
                <a:spcPts val="0"/>
              </a:spcBef>
              <a:spcAft>
                <a:spcPts val="0"/>
              </a:spcAft>
              <a:buClr>
                <a:srgbClr val="FFFFFF"/>
              </a:buClr>
              <a:buSzPts val="1400"/>
              <a:buFont typeface="Arial"/>
              <a:buChar char="•"/>
            </a:pPr>
            <a:r>
              <a:rPr lang="en-US" sz="1400" b="0" i="0" u="none" strike="noStrike" cap="none">
                <a:solidFill>
                  <a:srgbClr val="FFFFFF"/>
                </a:solidFill>
                <a:latin typeface="Roboto"/>
                <a:ea typeface="Roboto"/>
                <a:cs typeface="Roboto"/>
                <a:sym typeface="Roboto"/>
              </a:rPr>
              <a:t>Linear Regression model</a:t>
            </a:r>
            <a:endParaRPr/>
          </a:p>
          <a:p>
            <a:pPr marL="285750" marR="0" lvl="0" indent="-285750" algn="l" rtl="0">
              <a:lnSpc>
                <a:spcPct val="117142"/>
              </a:lnSpc>
              <a:spcBef>
                <a:spcPts val="89"/>
              </a:spcBef>
              <a:spcAft>
                <a:spcPts val="0"/>
              </a:spcAft>
              <a:buClr>
                <a:srgbClr val="FFFFFF"/>
              </a:buClr>
              <a:buSzPts val="1400"/>
              <a:buFont typeface="Arial"/>
              <a:buChar char="•"/>
            </a:pPr>
            <a:r>
              <a:rPr lang="en-US">
                <a:solidFill>
                  <a:srgbClr val="FFFFFF"/>
                </a:solidFill>
                <a:latin typeface="Roboto"/>
                <a:ea typeface="Roboto"/>
                <a:cs typeface="Roboto"/>
                <a:sym typeface="Roboto"/>
              </a:rPr>
              <a:t>K-means</a:t>
            </a:r>
            <a:endParaRPr/>
          </a:p>
          <a:p>
            <a:pPr marL="285750" marR="0" lvl="0" indent="-285750" algn="l" rtl="0">
              <a:lnSpc>
                <a:spcPct val="117142"/>
              </a:lnSpc>
              <a:spcBef>
                <a:spcPts val="89"/>
              </a:spcBef>
              <a:spcAft>
                <a:spcPts val="0"/>
              </a:spcAft>
              <a:buClr>
                <a:srgbClr val="FFFFFF"/>
              </a:buClr>
              <a:buSzPts val="1400"/>
              <a:buFont typeface="Arial"/>
              <a:buChar char="•"/>
            </a:pPr>
            <a:r>
              <a:rPr lang="en-US" sz="1400" b="0" i="0" u="none" strike="noStrike" cap="none">
                <a:solidFill>
                  <a:srgbClr val="FFFFFF"/>
                </a:solidFill>
                <a:latin typeface="Roboto"/>
                <a:ea typeface="Roboto"/>
                <a:cs typeface="Roboto"/>
                <a:sym typeface="Roboto"/>
              </a:rPr>
              <a:t>PCA model</a:t>
            </a:r>
            <a:endParaRPr/>
          </a:p>
          <a:p>
            <a:pPr marL="285750" marR="0" lvl="0" indent="-285750" algn="l" rtl="0">
              <a:lnSpc>
                <a:spcPct val="117142"/>
              </a:lnSpc>
              <a:spcBef>
                <a:spcPts val="89"/>
              </a:spcBef>
              <a:spcAft>
                <a:spcPts val="0"/>
              </a:spcAft>
              <a:buClr>
                <a:srgbClr val="FFFFFF"/>
              </a:buClr>
              <a:buSzPts val="1400"/>
              <a:buFont typeface="Arial"/>
              <a:buChar char="•"/>
            </a:pPr>
            <a:r>
              <a:rPr lang="en-US" sz="1400" b="0" i="0" u="none" strike="noStrike" cap="none">
                <a:solidFill>
                  <a:srgbClr val="FFFFFF"/>
                </a:solidFill>
                <a:latin typeface="Roboto"/>
                <a:ea typeface="Roboto"/>
                <a:cs typeface="Roboto"/>
                <a:sym typeface="Roboto"/>
              </a:rPr>
              <a:t>K-means</a:t>
            </a:r>
            <a:endParaRPr/>
          </a:p>
          <a:p>
            <a:pPr marL="285750" marR="0" lvl="0" indent="-285750" algn="l" rtl="0">
              <a:lnSpc>
                <a:spcPct val="117142"/>
              </a:lnSpc>
              <a:spcBef>
                <a:spcPts val="89"/>
              </a:spcBef>
              <a:spcAft>
                <a:spcPts val="0"/>
              </a:spcAft>
              <a:buClr>
                <a:srgbClr val="FFFFFF"/>
              </a:buClr>
              <a:buSzPts val="1400"/>
              <a:buFont typeface="Arial"/>
              <a:buChar char="•"/>
            </a:pPr>
            <a:r>
              <a:rPr lang="en-US" sz="1400" b="0" i="0" u="none" strike="noStrike" cap="none">
                <a:solidFill>
                  <a:srgbClr val="FFFFFF"/>
                </a:solidFill>
                <a:latin typeface="Roboto"/>
                <a:ea typeface="Roboto"/>
                <a:cs typeface="Roboto"/>
                <a:sym typeface="Roboto"/>
              </a:rPr>
              <a:t>Sklearn</a:t>
            </a:r>
            <a:endParaRPr sz="1400" b="0" i="0" u="none" strike="noStrike" cap="none">
              <a:solidFill>
                <a:srgbClr val="FFFFFF"/>
              </a:solidFill>
              <a:latin typeface="Roboto"/>
              <a:ea typeface="Roboto"/>
              <a:cs typeface="Roboto"/>
              <a:sym typeface="Roboto"/>
            </a:endParaRPr>
          </a:p>
          <a:p>
            <a:pPr marL="285750" marR="0" lvl="0" indent="-285750" algn="l" rtl="0">
              <a:lnSpc>
                <a:spcPct val="117142"/>
              </a:lnSpc>
              <a:spcBef>
                <a:spcPts val="89"/>
              </a:spcBef>
              <a:spcAft>
                <a:spcPts val="0"/>
              </a:spcAft>
              <a:buClr>
                <a:srgbClr val="FFFFFF"/>
              </a:buClr>
              <a:buSzPts val="1400"/>
              <a:buFont typeface="Arial"/>
              <a:buChar char="•"/>
            </a:pPr>
            <a:r>
              <a:rPr lang="en-US" sz="1400" b="0" i="0" u="none" strike="noStrike" cap="none">
                <a:solidFill>
                  <a:srgbClr val="FFFFFF"/>
                </a:solidFill>
                <a:latin typeface="Roboto"/>
                <a:ea typeface="Roboto"/>
                <a:cs typeface="Roboto"/>
                <a:sym typeface="Roboto"/>
              </a:rPr>
              <a:t>Pandas</a:t>
            </a:r>
            <a:endParaRPr/>
          </a:p>
        </p:txBody>
      </p:sp>
      <p:sp>
        <p:nvSpPr>
          <p:cNvPr id="123" name="Google Shape;123;p3"/>
          <p:cNvSpPr txBox="1"/>
          <p:nvPr/>
        </p:nvSpPr>
        <p:spPr>
          <a:xfrm>
            <a:off x="1067273" y="4662226"/>
            <a:ext cx="2736300" cy="379200"/>
          </a:xfrm>
          <a:prstGeom prst="rect">
            <a:avLst/>
          </a:prstGeom>
          <a:noFill/>
          <a:ln>
            <a:noFill/>
          </a:ln>
        </p:spPr>
        <p:txBody>
          <a:bodyPr spcFirstLastPara="1" wrap="square" lIns="0" tIns="0" rIns="0" bIns="0" anchor="t" anchorCtr="0">
            <a:spAutoFit/>
          </a:bodyPr>
          <a:lstStyle/>
          <a:p>
            <a:pPr marL="0" marR="0" lvl="0" indent="0" algn="l" rtl="0">
              <a:lnSpc>
                <a:spcPct val="88000"/>
              </a:lnSpc>
              <a:spcBef>
                <a:spcPts val="0"/>
              </a:spcBef>
              <a:spcAft>
                <a:spcPts val="0"/>
              </a:spcAft>
              <a:buNone/>
            </a:pPr>
            <a:r>
              <a:rPr lang="en-US" sz="2800" b="0" i="0" u="none" strike="noStrike" cap="none">
                <a:solidFill>
                  <a:srgbClr val="FFFFFF"/>
                </a:solidFill>
                <a:latin typeface="Impact"/>
                <a:ea typeface="Impact"/>
                <a:cs typeface="Impact"/>
                <a:sym typeface="Impact"/>
              </a:rPr>
              <a:t>M</a:t>
            </a:r>
            <a:r>
              <a:rPr lang="en-US" sz="2800">
                <a:solidFill>
                  <a:srgbClr val="FFFFFF"/>
                </a:solidFill>
                <a:latin typeface="Impact"/>
                <a:ea typeface="Impact"/>
                <a:cs typeface="Impact"/>
                <a:sym typeface="Impact"/>
              </a:rPr>
              <a:t>etrics</a:t>
            </a:r>
            <a:endParaRPr sz="2800" b="0" i="0" u="none" strike="noStrike" cap="none">
              <a:solidFill>
                <a:srgbClr val="FFFFFF"/>
              </a:solidFill>
              <a:latin typeface="Impact"/>
              <a:ea typeface="Impact"/>
              <a:cs typeface="Impact"/>
              <a:sym typeface="Impact"/>
            </a:endParaRPr>
          </a:p>
        </p:txBody>
      </p:sp>
      <p:sp>
        <p:nvSpPr>
          <p:cNvPr id="124" name="Google Shape;124;p3"/>
          <p:cNvSpPr txBox="1"/>
          <p:nvPr/>
        </p:nvSpPr>
        <p:spPr>
          <a:xfrm>
            <a:off x="983432" y="5147145"/>
            <a:ext cx="2631900" cy="972900"/>
          </a:xfrm>
          <a:prstGeom prst="rect">
            <a:avLst/>
          </a:prstGeom>
          <a:noFill/>
          <a:ln>
            <a:noFill/>
          </a:ln>
        </p:spPr>
        <p:txBody>
          <a:bodyPr spcFirstLastPara="1" wrap="square" lIns="0" tIns="0" rIns="0" bIns="0" anchor="t" anchorCtr="0">
            <a:spAutoFit/>
          </a:bodyPr>
          <a:lstStyle/>
          <a:p>
            <a:pPr marL="285750" marR="0" lvl="0" indent="-285750" algn="l" rtl="0">
              <a:lnSpc>
                <a:spcPct val="117142"/>
              </a:lnSpc>
              <a:spcBef>
                <a:spcPts val="0"/>
              </a:spcBef>
              <a:spcAft>
                <a:spcPts val="0"/>
              </a:spcAft>
              <a:buClr>
                <a:srgbClr val="FFFFFF"/>
              </a:buClr>
              <a:buSzPts val="1400"/>
              <a:buFont typeface="Arial"/>
              <a:buChar char="•"/>
            </a:pPr>
            <a:r>
              <a:rPr lang="en-US" sz="1400" b="0" i="0" u="none" strike="noStrike" cap="none">
                <a:solidFill>
                  <a:srgbClr val="FFFFFF"/>
                </a:solidFill>
                <a:latin typeface="Roboto"/>
                <a:ea typeface="Roboto"/>
                <a:cs typeface="Roboto"/>
                <a:sym typeface="Roboto"/>
              </a:rPr>
              <a:t>R^2 to determine model ﬁt.</a:t>
            </a:r>
            <a:endParaRPr sz="1400" b="0" i="0" u="none" strike="noStrike" cap="none">
              <a:solidFill>
                <a:srgbClr val="FFFFFF"/>
              </a:solidFill>
              <a:latin typeface="Roboto"/>
              <a:ea typeface="Roboto"/>
              <a:cs typeface="Roboto"/>
              <a:sym typeface="Roboto"/>
            </a:endParaRPr>
          </a:p>
          <a:p>
            <a:pPr marL="285750" marR="0" lvl="0" indent="-285750" algn="l" rtl="0">
              <a:lnSpc>
                <a:spcPct val="117142"/>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gaining a 75% accuracy.</a:t>
            </a:r>
            <a:endParaRPr>
              <a:solidFill>
                <a:srgbClr val="FFFFFF"/>
              </a:solidFill>
              <a:latin typeface="Roboto"/>
              <a:ea typeface="Roboto"/>
              <a:cs typeface="Roboto"/>
              <a:sym typeface="Roboto"/>
            </a:endParaRPr>
          </a:p>
          <a:p>
            <a:pPr marL="285750" marR="0" lvl="0" indent="-285750" algn="l" rtl="0">
              <a:lnSpc>
                <a:spcPct val="117142"/>
              </a:lnSpc>
              <a:spcBef>
                <a:spcPts val="0"/>
              </a:spcBef>
              <a:spcAft>
                <a:spcPts val="0"/>
              </a:spcAft>
              <a:buClr>
                <a:srgbClr val="FFFFFF"/>
              </a:buClr>
              <a:buSzPts val="1400"/>
              <a:buFont typeface="Roboto"/>
              <a:buChar char="•"/>
            </a:pPr>
            <a:r>
              <a:rPr lang="en-US">
                <a:solidFill>
                  <a:srgbClr val="FFFFFF"/>
                </a:solidFill>
                <a:latin typeface="Roboto"/>
                <a:ea typeface="Roboto"/>
                <a:cs typeface="Roboto"/>
                <a:sym typeface="Roboto"/>
              </a:rPr>
              <a:t>Hyperparameters </a:t>
            </a:r>
            <a:endParaRPr>
              <a:solidFill>
                <a:srgbClr val="FFFFFF"/>
              </a:solidFill>
              <a:latin typeface="Roboto"/>
              <a:ea typeface="Roboto"/>
              <a:cs typeface="Roboto"/>
              <a:sym typeface="Roboto"/>
            </a:endParaRPr>
          </a:p>
          <a:p>
            <a:pPr marL="285750" marR="0" lvl="0" indent="-196850" algn="l" rtl="0">
              <a:lnSpc>
                <a:spcPct val="117142"/>
              </a:lnSpc>
              <a:spcBef>
                <a:spcPts val="0"/>
              </a:spcBef>
              <a:spcAft>
                <a:spcPts val="0"/>
              </a:spcAft>
              <a:buClr>
                <a:schemeClr val="lt1"/>
              </a:buClr>
              <a:buSzPts val="1400"/>
              <a:buFont typeface="Arial"/>
              <a:buNone/>
            </a:pPr>
            <a:endParaRPr sz="1400" b="0" i="0" u="none" strike="noStrike" cap="none">
              <a:solidFill>
                <a:srgbClr val="FFFFFF"/>
              </a:solidFill>
              <a:latin typeface="Roboto"/>
              <a:ea typeface="Roboto"/>
              <a:cs typeface="Roboto"/>
              <a:sym typeface="Roboto"/>
            </a:endParaRPr>
          </a:p>
        </p:txBody>
      </p:sp>
      <p:pic>
        <p:nvPicPr>
          <p:cNvPr id="125" name="Google Shape;125;p3"/>
          <p:cNvPicPr preferRelativeResize="0"/>
          <p:nvPr/>
        </p:nvPicPr>
        <p:blipFill rotWithShape="1">
          <a:blip r:embed="rId4">
            <a:alphaModFix/>
          </a:blip>
          <a:srcRect/>
          <a:stretch/>
        </p:blipFill>
        <p:spPr>
          <a:xfrm>
            <a:off x="7278443" y="5476340"/>
            <a:ext cx="1898576" cy="1022067"/>
          </a:xfrm>
          <a:prstGeom prst="rect">
            <a:avLst/>
          </a:prstGeom>
          <a:noFill/>
          <a:ln>
            <a:noFill/>
          </a:ln>
        </p:spPr>
      </p:pic>
      <p:pic>
        <p:nvPicPr>
          <p:cNvPr id="126" name="Google Shape;126;p3"/>
          <p:cNvPicPr preferRelativeResize="0"/>
          <p:nvPr/>
        </p:nvPicPr>
        <p:blipFill rotWithShape="1">
          <a:blip r:embed="rId5">
            <a:alphaModFix/>
          </a:blip>
          <a:srcRect/>
          <a:stretch/>
        </p:blipFill>
        <p:spPr>
          <a:xfrm>
            <a:off x="9495367" y="3709342"/>
            <a:ext cx="2675727" cy="2933266"/>
          </a:xfrm>
          <a:prstGeom prst="rect">
            <a:avLst/>
          </a:prstGeom>
          <a:noFill/>
          <a:ln>
            <a:noFill/>
          </a:ln>
        </p:spPr>
      </p:pic>
      <p:pic>
        <p:nvPicPr>
          <p:cNvPr id="127" name="Google Shape;127;p3"/>
          <p:cNvPicPr preferRelativeResize="0"/>
          <p:nvPr/>
        </p:nvPicPr>
        <p:blipFill rotWithShape="1">
          <a:blip r:embed="rId6">
            <a:alphaModFix/>
          </a:blip>
          <a:srcRect/>
          <a:stretch/>
        </p:blipFill>
        <p:spPr>
          <a:xfrm>
            <a:off x="5648344" y="5041418"/>
            <a:ext cx="1311752" cy="1520539"/>
          </a:xfrm>
          <a:prstGeom prst="rect">
            <a:avLst/>
          </a:prstGeom>
          <a:noFill/>
          <a:ln>
            <a:noFill/>
          </a:ln>
        </p:spPr>
      </p:pic>
      <p:pic>
        <p:nvPicPr>
          <p:cNvPr id="128" name="Google Shape;128;p3"/>
          <p:cNvPicPr preferRelativeResize="0"/>
          <p:nvPr/>
        </p:nvPicPr>
        <p:blipFill rotWithShape="1">
          <a:blip r:embed="rId7">
            <a:alphaModFix/>
          </a:blip>
          <a:srcRect/>
          <a:stretch/>
        </p:blipFill>
        <p:spPr>
          <a:xfrm>
            <a:off x="8158314" y="4433409"/>
            <a:ext cx="1466078" cy="977385"/>
          </a:xfrm>
          <a:prstGeom prst="rect">
            <a:avLst/>
          </a:prstGeom>
          <a:noFill/>
          <a:ln>
            <a:noFill/>
          </a:ln>
        </p:spPr>
      </p:pic>
      <p:pic>
        <p:nvPicPr>
          <p:cNvPr id="129" name="Google Shape;129;p3"/>
          <p:cNvPicPr preferRelativeResize="0"/>
          <p:nvPr/>
        </p:nvPicPr>
        <p:blipFill rotWithShape="1">
          <a:blip r:embed="rId8">
            <a:alphaModFix/>
          </a:blip>
          <a:srcRect l="41183" t="59781" r="41740" b="23552"/>
          <a:stretch/>
        </p:blipFill>
        <p:spPr>
          <a:xfrm>
            <a:off x="3483425" y="4494425"/>
            <a:ext cx="2081899" cy="1142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anim calcmode="lin" valueType="num">
                                      <p:cBhvr>
                                        <p:cTn id="8" dur="1000" fill="hold"/>
                                        <p:tgtEl>
                                          <p:spTgt spid="126"/>
                                        </p:tgtEl>
                                        <p:attrNameLst>
                                          <p:attrName>ppt_x</p:attrName>
                                        </p:attrNameLst>
                                      </p:cBhvr>
                                      <p:tavLst>
                                        <p:tav tm="0">
                                          <p:val>
                                            <p:strVal val="#ppt_x"/>
                                          </p:val>
                                        </p:tav>
                                        <p:tav tm="100000">
                                          <p:val>
                                            <p:strVal val="#ppt_x"/>
                                          </p:val>
                                        </p:tav>
                                      </p:tavLst>
                                    </p:anim>
                                    <p:anim calcmode="lin" valueType="num">
                                      <p:cBhvr>
                                        <p:cTn id="9" dur="1000" fill="hold"/>
                                        <p:tgtEl>
                                          <p:spTgt spid="1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1000"/>
                                        <p:tgtEl>
                                          <p:spTgt spid="128"/>
                                        </p:tgtEl>
                                      </p:cBhvr>
                                    </p:animEffect>
                                    <p:anim calcmode="lin" valueType="num">
                                      <p:cBhvr>
                                        <p:cTn id="13" dur="1000" fill="hold"/>
                                        <p:tgtEl>
                                          <p:spTgt spid="128"/>
                                        </p:tgtEl>
                                        <p:attrNameLst>
                                          <p:attrName>ppt_x</p:attrName>
                                        </p:attrNameLst>
                                      </p:cBhvr>
                                      <p:tavLst>
                                        <p:tav tm="0">
                                          <p:val>
                                            <p:strVal val="#ppt_x"/>
                                          </p:val>
                                        </p:tav>
                                        <p:tav tm="100000">
                                          <p:val>
                                            <p:strVal val="#ppt_x"/>
                                          </p:val>
                                        </p:tav>
                                      </p:tavLst>
                                    </p:anim>
                                    <p:anim calcmode="lin" valueType="num">
                                      <p:cBhvr>
                                        <p:cTn id="14" dur="1000" fill="hold"/>
                                        <p:tgtEl>
                                          <p:spTgt spid="1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1000"/>
                                        <p:tgtEl>
                                          <p:spTgt spid="125"/>
                                        </p:tgtEl>
                                      </p:cBhvr>
                                    </p:animEffect>
                                    <p:anim calcmode="lin" valueType="num">
                                      <p:cBhvr>
                                        <p:cTn id="18" dur="1000" fill="hold"/>
                                        <p:tgtEl>
                                          <p:spTgt spid="125"/>
                                        </p:tgtEl>
                                        <p:attrNameLst>
                                          <p:attrName>ppt_x</p:attrName>
                                        </p:attrNameLst>
                                      </p:cBhvr>
                                      <p:tavLst>
                                        <p:tav tm="0">
                                          <p:val>
                                            <p:strVal val="#ppt_x"/>
                                          </p:val>
                                        </p:tav>
                                        <p:tav tm="100000">
                                          <p:val>
                                            <p:strVal val="#ppt_x"/>
                                          </p:val>
                                        </p:tav>
                                      </p:tavLst>
                                    </p:anim>
                                    <p:anim calcmode="lin" valueType="num">
                                      <p:cBhvr>
                                        <p:cTn id="19" dur="1000" fill="hold"/>
                                        <p:tgtEl>
                                          <p:spTgt spid="1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1000"/>
                                        <p:tgtEl>
                                          <p:spTgt spid="127"/>
                                        </p:tgtEl>
                                      </p:cBhvr>
                                    </p:animEffect>
                                    <p:anim calcmode="lin" valueType="num">
                                      <p:cBhvr>
                                        <p:cTn id="23" dur="1000" fill="hold"/>
                                        <p:tgtEl>
                                          <p:spTgt spid="127"/>
                                        </p:tgtEl>
                                        <p:attrNameLst>
                                          <p:attrName>ppt_x</p:attrName>
                                        </p:attrNameLst>
                                      </p:cBhvr>
                                      <p:tavLst>
                                        <p:tav tm="0">
                                          <p:val>
                                            <p:strVal val="#ppt_x"/>
                                          </p:val>
                                        </p:tav>
                                        <p:tav tm="100000">
                                          <p:val>
                                            <p:strVal val="#ppt_x"/>
                                          </p:val>
                                        </p:tav>
                                      </p:tavLst>
                                    </p:anim>
                                    <p:anim calcmode="lin" valueType="num">
                                      <p:cBhvr>
                                        <p:cTn id="24" dur="1000" fill="hold"/>
                                        <p:tgtEl>
                                          <p:spTgt spid="1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1000"/>
                                        <p:tgtEl>
                                          <p:spTgt spid="129"/>
                                        </p:tgtEl>
                                      </p:cBhvr>
                                    </p:animEffect>
                                    <p:anim calcmode="lin" valueType="num">
                                      <p:cBhvr>
                                        <p:cTn id="28" dur="1000" fill="hold"/>
                                        <p:tgtEl>
                                          <p:spTgt spid="129"/>
                                        </p:tgtEl>
                                        <p:attrNameLst>
                                          <p:attrName>ppt_x</p:attrName>
                                        </p:attrNameLst>
                                      </p:cBhvr>
                                      <p:tavLst>
                                        <p:tav tm="0">
                                          <p:val>
                                            <p:strVal val="#ppt_x"/>
                                          </p:val>
                                        </p:tav>
                                        <p:tav tm="100000">
                                          <p:val>
                                            <p:strVal val="#ppt_x"/>
                                          </p:val>
                                        </p:tav>
                                      </p:tavLst>
                                    </p:anim>
                                    <p:anim calcmode="lin" valueType="num">
                                      <p:cBhvr>
                                        <p:cTn id="29"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4"/>
          <p:cNvPicPr preferRelativeResize="0"/>
          <p:nvPr/>
        </p:nvPicPr>
        <p:blipFill rotWithShape="1">
          <a:blip r:embed="rId3">
            <a:alphaModFix/>
          </a:blip>
          <a:srcRect/>
          <a:stretch/>
        </p:blipFill>
        <p:spPr>
          <a:xfrm>
            <a:off x="0" y="0"/>
            <a:ext cx="12192000" cy="6860032"/>
          </a:xfrm>
          <a:prstGeom prst="rect">
            <a:avLst/>
          </a:prstGeom>
          <a:noFill/>
          <a:ln>
            <a:noFill/>
          </a:ln>
        </p:spPr>
      </p:pic>
      <p:pic>
        <p:nvPicPr>
          <p:cNvPr id="135" name="Google Shape;135;p4"/>
          <p:cNvPicPr preferRelativeResize="0"/>
          <p:nvPr/>
        </p:nvPicPr>
        <p:blipFill rotWithShape="1">
          <a:blip r:embed="rId4">
            <a:alphaModFix/>
          </a:blip>
          <a:srcRect l="54134" t="31099" r="37322" b="31429"/>
          <a:stretch/>
        </p:blipFill>
        <p:spPr>
          <a:xfrm>
            <a:off x="1487488" y="859227"/>
            <a:ext cx="4248472" cy="5151392"/>
          </a:xfrm>
          <a:prstGeom prst="rect">
            <a:avLst/>
          </a:prstGeom>
          <a:noFill/>
          <a:ln>
            <a:noFill/>
          </a:ln>
        </p:spPr>
      </p:pic>
      <p:pic>
        <p:nvPicPr>
          <p:cNvPr id="136" name="Google Shape;136;p4"/>
          <p:cNvPicPr preferRelativeResize="0"/>
          <p:nvPr/>
        </p:nvPicPr>
        <p:blipFill rotWithShape="1">
          <a:blip r:embed="rId5">
            <a:alphaModFix/>
          </a:blip>
          <a:srcRect/>
          <a:stretch/>
        </p:blipFill>
        <p:spPr>
          <a:xfrm>
            <a:off x="1135400" y="859225"/>
            <a:ext cx="3699226" cy="4678875"/>
          </a:xfrm>
          <a:prstGeom prst="rect">
            <a:avLst/>
          </a:prstGeom>
          <a:noFill/>
          <a:ln>
            <a:noFill/>
          </a:ln>
        </p:spPr>
      </p:pic>
      <p:sp>
        <p:nvSpPr>
          <p:cNvPr id="137" name="Google Shape;137;p4"/>
          <p:cNvSpPr txBox="1"/>
          <p:nvPr/>
        </p:nvSpPr>
        <p:spPr>
          <a:xfrm>
            <a:off x="5879976" y="1124744"/>
            <a:ext cx="25922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Libre Franklin Medium"/>
              <a:ea typeface="Libre Franklin Medium"/>
              <a:cs typeface="Libre Franklin Medium"/>
              <a:sym typeface="Libre Franklin Medium"/>
            </a:endParaRPr>
          </a:p>
        </p:txBody>
      </p:sp>
      <p:sp>
        <p:nvSpPr>
          <p:cNvPr id="138" name="Google Shape;138;p4"/>
          <p:cNvSpPr txBox="1">
            <a:spLocks noGrp="1"/>
          </p:cNvSpPr>
          <p:nvPr>
            <p:ph type="title"/>
          </p:nvPr>
        </p:nvSpPr>
        <p:spPr>
          <a:xfrm>
            <a:off x="666749" y="-99200"/>
            <a:ext cx="9035100" cy="792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Impact"/>
              <a:buNone/>
            </a:pPr>
            <a:r>
              <a:rPr lang="en-US"/>
              <a:t>Player Example: Lebron James 2020 Salary vs Stats </a:t>
            </a:r>
            <a:endParaRPr/>
          </a:p>
        </p:txBody>
      </p:sp>
      <p:pic>
        <p:nvPicPr>
          <p:cNvPr id="139" name="Google Shape;139;p4"/>
          <p:cNvPicPr preferRelativeResize="0"/>
          <p:nvPr/>
        </p:nvPicPr>
        <p:blipFill rotWithShape="1">
          <a:blip r:embed="rId6">
            <a:alphaModFix/>
          </a:blip>
          <a:srcRect l="11018" t="43391" r="12200" b="44868"/>
          <a:stretch/>
        </p:blipFill>
        <p:spPr>
          <a:xfrm>
            <a:off x="1847525" y="6216949"/>
            <a:ext cx="7452826" cy="641050"/>
          </a:xfrm>
          <a:prstGeom prst="rect">
            <a:avLst/>
          </a:prstGeom>
          <a:noFill/>
          <a:ln>
            <a:noFill/>
          </a:ln>
        </p:spPr>
      </p:pic>
      <p:sp>
        <p:nvSpPr>
          <p:cNvPr id="140" name="Google Shape;140;p4"/>
          <p:cNvSpPr txBox="1"/>
          <p:nvPr/>
        </p:nvSpPr>
        <p:spPr>
          <a:xfrm>
            <a:off x="4834625" y="925300"/>
            <a:ext cx="2830200" cy="38471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lt1"/>
                </a:solidFill>
                <a:latin typeface="Libre Franklin Medium"/>
                <a:ea typeface="Libre Franklin Medium"/>
                <a:cs typeface="Libre Franklin Medium"/>
                <a:sym typeface="Libre Franklin Medium"/>
              </a:rPr>
              <a:t>Arguably the Best player within the NBA Throughout his 20 year career.</a:t>
            </a:r>
            <a:endParaRPr dirty="0">
              <a:solidFill>
                <a:schemeClr val="lt1"/>
              </a:solidFill>
              <a:latin typeface="Libre Franklin Medium"/>
              <a:ea typeface="Libre Franklin Medium"/>
              <a:cs typeface="Libre Franklin Medium"/>
              <a:sym typeface="Libre Franklin Medium"/>
            </a:endParaRPr>
          </a:p>
          <a:p>
            <a:pPr marL="0" lvl="0" indent="0" algn="l" rtl="0">
              <a:spcBef>
                <a:spcPts val="0"/>
              </a:spcBef>
              <a:spcAft>
                <a:spcPts val="0"/>
              </a:spcAft>
              <a:buNone/>
            </a:pPr>
            <a:endParaRPr dirty="0">
              <a:solidFill>
                <a:schemeClr val="lt1"/>
              </a:solidFill>
              <a:latin typeface="Libre Franklin Medium"/>
              <a:ea typeface="Libre Franklin Medium"/>
              <a:cs typeface="Libre Franklin Medium"/>
              <a:sym typeface="Libre Franklin Medium"/>
            </a:endParaRPr>
          </a:p>
          <a:p>
            <a:pPr marL="457200" lvl="0" indent="-317500" algn="l" rtl="0">
              <a:spcBef>
                <a:spcPts val="0"/>
              </a:spcBef>
              <a:spcAft>
                <a:spcPts val="0"/>
              </a:spcAft>
              <a:buClr>
                <a:schemeClr val="lt1"/>
              </a:buClr>
              <a:buSzPts val="1400"/>
              <a:buFont typeface="Libre Franklin Medium"/>
              <a:buChar char="-"/>
            </a:pPr>
            <a:r>
              <a:rPr lang="en-US" dirty="0">
                <a:solidFill>
                  <a:schemeClr val="lt1"/>
                </a:solidFill>
                <a:latin typeface="Libre Franklin Medium"/>
                <a:ea typeface="Libre Franklin Medium"/>
                <a:cs typeface="Libre Franklin Medium"/>
                <a:sym typeface="Libre Franklin Medium"/>
              </a:rPr>
              <a:t>85.7 Million contract signed with LA Lakers in 2020. </a:t>
            </a:r>
            <a:endParaRPr dirty="0">
              <a:solidFill>
                <a:schemeClr val="lt1"/>
              </a:solidFill>
              <a:latin typeface="Libre Franklin Medium"/>
              <a:ea typeface="Libre Franklin Medium"/>
              <a:cs typeface="Libre Franklin Medium"/>
              <a:sym typeface="Libre Franklin Medium"/>
            </a:endParaRPr>
          </a:p>
          <a:p>
            <a:pPr marL="457200" lvl="0" indent="-317500" algn="l" rtl="0">
              <a:spcBef>
                <a:spcPts val="0"/>
              </a:spcBef>
              <a:spcAft>
                <a:spcPts val="0"/>
              </a:spcAft>
              <a:buClr>
                <a:schemeClr val="lt1"/>
              </a:buClr>
              <a:buSzPts val="1400"/>
              <a:buFont typeface="Libre Franklin Medium"/>
              <a:buChar char="-"/>
            </a:pPr>
            <a:r>
              <a:rPr lang="en-US" dirty="0">
                <a:solidFill>
                  <a:schemeClr val="lt1"/>
                </a:solidFill>
                <a:latin typeface="Libre Franklin Medium"/>
                <a:ea typeface="Libre Franklin Medium"/>
                <a:cs typeface="Libre Franklin Medium"/>
                <a:sym typeface="Libre Franklin Medium"/>
              </a:rPr>
              <a:t>Top 10 of all time for Total points scored and </a:t>
            </a:r>
            <a:r>
              <a:rPr lang="en-US" dirty="0" err="1">
                <a:solidFill>
                  <a:schemeClr val="lt1"/>
                </a:solidFill>
                <a:latin typeface="Libre Franklin Medium"/>
                <a:ea typeface="Libre Franklin Medium"/>
                <a:cs typeface="Libre Franklin Medium"/>
                <a:sym typeface="Libre Franklin Medium"/>
              </a:rPr>
              <a:t>Assits</a:t>
            </a:r>
            <a:r>
              <a:rPr lang="en-US" dirty="0">
                <a:solidFill>
                  <a:schemeClr val="lt1"/>
                </a:solidFill>
                <a:latin typeface="Libre Franklin Medium"/>
                <a:ea typeface="Libre Franklin Medium"/>
                <a:cs typeface="Libre Franklin Medium"/>
                <a:sym typeface="Libre Franklin Medium"/>
              </a:rPr>
              <a:t> made.</a:t>
            </a:r>
            <a:endParaRPr dirty="0">
              <a:solidFill>
                <a:schemeClr val="lt1"/>
              </a:solidFill>
              <a:latin typeface="Libre Franklin Medium"/>
              <a:ea typeface="Libre Franklin Medium"/>
              <a:cs typeface="Libre Franklin Medium"/>
              <a:sym typeface="Libre Franklin Medium"/>
            </a:endParaRPr>
          </a:p>
          <a:p>
            <a:pPr marL="457200" lvl="0" indent="-317500" algn="l" rtl="0">
              <a:spcBef>
                <a:spcPts val="0"/>
              </a:spcBef>
              <a:spcAft>
                <a:spcPts val="0"/>
              </a:spcAft>
              <a:buClr>
                <a:schemeClr val="lt1"/>
              </a:buClr>
              <a:buSzPts val="1400"/>
              <a:buFont typeface="Libre Franklin Medium"/>
              <a:buChar char="-"/>
            </a:pPr>
            <a:r>
              <a:rPr lang="en-US" dirty="0">
                <a:solidFill>
                  <a:schemeClr val="lt1"/>
                </a:solidFill>
                <a:latin typeface="Libre Franklin Medium"/>
                <a:ea typeface="Libre Franklin Medium"/>
                <a:cs typeface="Libre Franklin Medium"/>
                <a:sym typeface="Libre Franklin Medium"/>
              </a:rPr>
              <a:t>PER (Player efficiency effect) of 0.24.</a:t>
            </a:r>
            <a:endParaRPr dirty="0">
              <a:solidFill>
                <a:schemeClr val="lt1"/>
              </a:solidFill>
              <a:latin typeface="Libre Franklin Medium"/>
              <a:ea typeface="Libre Franklin Medium"/>
              <a:cs typeface="Libre Franklin Medium"/>
              <a:sym typeface="Libre Franklin Medium"/>
            </a:endParaRPr>
          </a:p>
          <a:p>
            <a:pPr marL="457200" lvl="0" indent="-317500" algn="l" rtl="0">
              <a:spcBef>
                <a:spcPts val="0"/>
              </a:spcBef>
              <a:spcAft>
                <a:spcPts val="0"/>
              </a:spcAft>
              <a:buClr>
                <a:schemeClr val="lt1"/>
              </a:buClr>
              <a:buSzPts val="1400"/>
              <a:buFont typeface="Libre Franklin Medium"/>
              <a:buChar char="-"/>
            </a:pPr>
            <a:r>
              <a:rPr lang="en-US" dirty="0">
                <a:solidFill>
                  <a:schemeClr val="lt1"/>
                </a:solidFill>
                <a:latin typeface="Libre Franklin Medium"/>
                <a:ea typeface="Libre Franklin Medium"/>
                <a:cs typeface="Libre Franklin Medium"/>
                <a:sym typeface="Libre Franklin Medium"/>
              </a:rPr>
              <a:t>Averaged a 25 points,7.8 assists and 7.7 rebounds.</a:t>
            </a:r>
            <a:endParaRPr sz="1200" b="1" dirty="0">
              <a:solidFill>
                <a:schemeClr val="lt1"/>
              </a:solidFill>
              <a:highlight>
                <a:srgbClr val="202124"/>
              </a:highlight>
            </a:endParaRPr>
          </a:p>
          <a:p>
            <a:pPr marL="457200" lvl="0" indent="-317500" algn="l" rtl="0">
              <a:spcBef>
                <a:spcPts val="0"/>
              </a:spcBef>
              <a:spcAft>
                <a:spcPts val="0"/>
              </a:spcAft>
              <a:buClr>
                <a:schemeClr val="lt1"/>
              </a:buClr>
              <a:buSzPts val="1400"/>
              <a:buFont typeface="Libre Franklin Medium"/>
              <a:buChar char="-"/>
            </a:pPr>
            <a:r>
              <a:rPr lang="en-US" dirty="0">
                <a:solidFill>
                  <a:schemeClr val="lt1"/>
                </a:solidFill>
                <a:highlight>
                  <a:srgbClr val="FF0000"/>
                </a:highlight>
                <a:latin typeface="Libre Franklin Medium"/>
                <a:ea typeface="Libre Franklin Medium"/>
                <a:cs typeface="Libre Franklin Medium"/>
                <a:sym typeface="Libre Franklin Medium"/>
              </a:rPr>
              <a:t> gained a seasonal win share of 0.54</a:t>
            </a:r>
            <a:endParaRPr dirty="0">
              <a:solidFill>
                <a:schemeClr val="lt1"/>
              </a:solidFill>
              <a:latin typeface="Libre Franklin Medium"/>
              <a:ea typeface="Libre Franklin Medium"/>
              <a:cs typeface="Libre Franklin Medium"/>
              <a:sym typeface="Libre Franklin Medium"/>
            </a:endParaRPr>
          </a:p>
          <a:p>
            <a:pPr marL="0" lvl="0" indent="0" algn="l" rtl="0">
              <a:spcBef>
                <a:spcPts val="0"/>
              </a:spcBef>
              <a:spcAft>
                <a:spcPts val="0"/>
              </a:spcAft>
              <a:buNone/>
            </a:pPr>
            <a:endParaRPr dirty="0">
              <a:solidFill>
                <a:schemeClr val="lt1"/>
              </a:solidFill>
              <a:latin typeface="Libre Franklin Medium"/>
              <a:ea typeface="Libre Franklin Medium"/>
              <a:cs typeface="Libre Franklin Medium"/>
              <a:sym typeface="Libre Franklin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1000"/>
                                        <p:tgtEl>
                                          <p:spTgt spid="139"/>
                                        </p:tgtEl>
                                      </p:cBhvr>
                                    </p:animEffect>
                                    <p:anim calcmode="lin" valueType="num">
                                      <p:cBhvr>
                                        <p:cTn id="13" dur="1000" fill="hold"/>
                                        <p:tgtEl>
                                          <p:spTgt spid="139"/>
                                        </p:tgtEl>
                                        <p:attrNameLst>
                                          <p:attrName>ppt_x</p:attrName>
                                        </p:attrNameLst>
                                      </p:cBhvr>
                                      <p:tavLst>
                                        <p:tav tm="0">
                                          <p:val>
                                            <p:strVal val="#ppt_x"/>
                                          </p:val>
                                        </p:tav>
                                        <p:tav tm="100000">
                                          <p:val>
                                            <p:strVal val="#ppt_x"/>
                                          </p:val>
                                        </p:tav>
                                      </p:tavLst>
                                    </p:anim>
                                    <p:anim calcmode="lin" valueType="num">
                                      <p:cBhvr>
                                        <p:cTn id="14"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8cf5514559_4_0"/>
          <p:cNvSpPr txBox="1">
            <a:spLocks noGrp="1"/>
          </p:cNvSpPr>
          <p:nvPr>
            <p:ph type="title"/>
          </p:nvPr>
        </p:nvSpPr>
        <p:spPr>
          <a:xfrm>
            <a:off x="630750" y="231350"/>
            <a:ext cx="6716700" cy="15204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7800"/>
              <a:t>Data Cleaning!</a:t>
            </a:r>
            <a:endParaRPr sz="7800"/>
          </a:p>
        </p:txBody>
      </p:sp>
      <p:sp>
        <p:nvSpPr>
          <p:cNvPr id="147" name="Google Shape;147;g18cf5514559_4_0"/>
          <p:cNvSpPr txBox="1">
            <a:spLocks noGrp="1"/>
          </p:cNvSpPr>
          <p:nvPr>
            <p:ph type="body" idx="1"/>
          </p:nvPr>
        </p:nvSpPr>
        <p:spPr>
          <a:xfrm>
            <a:off x="630750" y="1999550"/>
            <a:ext cx="7872300" cy="4114800"/>
          </a:xfrm>
          <a:prstGeom prst="rect">
            <a:avLst/>
          </a:prstGeom>
        </p:spPr>
        <p:txBody>
          <a:bodyPr spcFirstLastPara="1" wrap="square" lIns="91425" tIns="45700" rIns="91425" bIns="45700" anchor="t" anchorCtr="0">
            <a:normAutofit/>
          </a:bodyPr>
          <a:lstStyle/>
          <a:p>
            <a:pPr marL="457200" lvl="0" indent="-381000" algn="l" rtl="0">
              <a:spcBef>
                <a:spcPts val="1200"/>
              </a:spcBef>
              <a:spcAft>
                <a:spcPts val="0"/>
              </a:spcAft>
              <a:buSzPts val="2400"/>
              <a:buChar char="●"/>
            </a:pPr>
            <a:r>
              <a:rPr lang="en-US"/>
              <a:t>A wide range of NBA players statistics were gathered. This was obtained from a variety of sources.</a:t>
            </a:r>
            <a:endParaRPr/>
          </a:p>
          <a:p>
            <a:pPr marL="457200" lvl="0" indent="-381000" algn="l" rtl="0">
              <a:spcBef>
                <a:spcPts val="0"/>
              </a:spcBef>
              <a:spcAft>
                <a:spcPts val="0"/>
              </a:spcAft>
              <a:buSzPts val="2400"/>
              <a:buChar char="●"/>
            </a:pPr>
            <a:r>
              <a:rPr lang="en-US"/>
              <a:t>When data is gathered, it has impurities and isn’t fit for analysis.</a:t>
            </a:r>
            <a:endParaRPr/>
          </a:p>
          <a:p>
            <a:pPr marL="457200" lvl="0" indent="-381000" algn="l" rtl="0">
              <a:spcBef>
                <a:spcPts val="0"/>
              </a:spcBef>
              <a:spcAft>
                <a:spcPts val="0"/>
              </a:spcAft>
              <a:buSzPts val="2400"/>
              <a:buChar char="●"/>
            </a:pPr>
            <a:r>
              <a:rPr lang="en-US"/>
              <a:t>We needed to narrow down the data to exclusively what we are looking for.</a:t>
            </a:r>
            <a:endParaRPr/>
          </a:p>
          <a:p>
            <a:pPr marL="457200" lvl="0" indent="-381000" algn="l" rtl="0">
              <a:spcBef>
                <a:spcPts val="0"/>
              </a:spcBef>
              <a:spcAft>
                <a:spcPts val="0"/>
              </a:spcAft>
              <a:buSzPts val="2400"/>
              <a:buChar char="●"/>
            </a:pPr>
            <a:r>
              <a:rPr lang="en-US"/>
              <a:t>To help us avoid information overload, ‘data cleansing’ is the method for this.</a:t>
            </a:r>
            <a:endParaRPr/>
          </a:p>
          <a:p>
            <a:pPr marL="457200" lvl="0" indent="-381000" algn="l" rtl="0">
              <a:spcBef>
                <a:spcPts val="0"/>
              </a:spcBef>
              <a:spcAft>
                <a:spcPts val="0"/>
              </a:spcAft>
              <a:buSzPts val="2400"/>
              <a:buChar char="●"/>
            </a:pPr>
            <a:r>
              <a:rPr lang="en-US"/>
              <a:t>This is to help avoid things such as the following; outliers, non-standard values, missing values.</a:t>
            </a:r>
            <a:endParaRPr/>
          </a:p>
        </p:txBody>
      </p:sp>
      <p:pic>
        <p:nvPicPr>
          <p:cNvPr id="148" name="Google Shape;148;g18cf5514559_4_0"/>
          <p:cNvPicPr preferRelativeResize="0"/>
          <p:nvPr/>
        </p:nvPicPr>
        <p:blipFill>
          <a:blip r:embed="rId3">
            <a:alphaModFix/>
          </a:blip>
          <a:stretch>
            <a:fillRect/>
          </a:stretch>
        </p:blipFill>
        <p:spPr>
          <a:xfrm>
            <a:off x="8734375" y="231350"/>
            <a:ext cx="3148826" cy="2098725"/>
          </a:xfrm>
          <a:prstGeom prst="rect">
            <a:avLst/>
          </a:prstGeom>
          <a:noFill/>
          <a:ln>
            <a:noFill/>
          </a:ln>
        </p:spPr>
      </p:pic>
      <p:pic>
        <p:nvPicPr>
          <p:cNvPr id="149" name="Google Shape;149;g18cf5514559_4_0"/>
          <p:cNvPicPr preferRelativeResize="0"/>
          <p:nvPr/>
        </p:nvPicPr>
        <p:blipFill>
          <a:blip r:embed="rId4">
            <a:alphaModFix/>
          </a:blip>
          <a:stretch>
            <a:fillRect/>
          </a:stretch>
        </p:blipFill>
        <p:spPr>
          <a:xfrm>
            <a:off x="9066700" y="2449425"/>
            <a:ext cx="2021470" cy="42231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g18cf5514559_0_0"/>
          <p:cNvPicPr preferRelativeResize="0"/>
          <p:nvPr/>
        </p:nvPicPr>
        <p:blipFill rotWithShape="1">
          <a:blip r:embed="rId3">
            <a:alphaModFix/>
          </a:blip>
          <a:srcRect l="11821" t="22547" r="16622" b="6505"/>
          <a:stretch/>
        </p:blipFill>
        <p:spPr>
          <a:xfrm>
            <a:off x="788812" y="469237"/>
            <a:ext cx="10614374" cy="59195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g18cf5514559_3_24"/>
          <p:cNvPicPr preferRelativeResize="0"/>
          <p:nvPr/>
        </p:nvPicPr>
        <p:blipFill rotWithShape="1">
          <a:blip r:embed="rId3">
            <a:alphaModFix/>
          </a:blip>
          <a:srcRect l="13816" t="25516" r="19755" b="7598"/>
          <a:stretch/>
        </p:blipFill>
        <p:spPr>
          <a:xfrm>
            <a:off x="882600" y="786475"/>
            <a:ext cx="9939200" cy="52850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8cf5514559_1_8"/>
          <p:cNvSpPr txBox="1">
            <a:spLocks noGrp="1"/>
          </p:cNvSpPr>
          <p:nvPr>
            <p:ph type="title"/>
          </p:nvPr>
        </p:nvSpPr>
        <p:spPr>
          <a:xfrm>
            <a:off x="1066800" y="304800"/>
            <a:ext cx="10058400" cy="1143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u="sng"/>
              <a:t>Problematic moments</a:t>
            </a:r>
            <a:endParaRPr u="sng"/>
          </a:p>
        </p:txBody>
      </p:sp>
      <p:pic>
        <p:nvPicPr>
          <p:cNvPr id="168" name="Google Shape;168;g18cf5514559_1_8"/>
          <p:cNvPicPr preferRelativeResize="0"/>
          <p:nvPr/>
        </p:nvPicPr>
        <p:blipFill>
          <a:blip r:embed="rId3">
            <a:alphaModFix/>
          </a:blip>
          <a:stretch>
            <a:fillRect/>
          </a:stretch>
        </p:blipFill>
        <p:spPr>
          <a:xfrm>
            <a:off x="1311300" y="1796125"/>
            <a:ext cx="9813899" cy="38432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sketball 16x9">
  <a:themeElements>
    <a:clrScheme name="Basketball">
      <a:dk1>
        <a:srgbClr val="000000"/>
      </a:dk1>
      <a:lt1>
        <a:srgbClr val="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asketball">
      <a:dk1>
        <a:srgbClr val="000000"/>
      </a:dk1>
      <a:lt1>
        <a:srgbClr val="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1159</Words>
  <Application>Microsoft Office PowerPoint</Application>
  <PresentationFormat>Widescreen</PresentationFormat>
  <Paragraphs>117</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Libre Franklin Medium</vt:lpstr>
      <vt:lpstr>Roboto</vt:lpstr>
      <vt:lpstr>Impact</vt:lpstr>
      <vt:lpstr>Arial</vt:lpstr>
      <vt:lpstr>Basketball 16x9</vt:lpstr>
      <vt:lpstr>Project 4 – Dunking Data</vt:lpstr>
      <vt:lpstr>content</vt:lpstr>
      <vt:lpstr>Project Proposal </vt:lpstr>
      <vt:lpstr> Machine Learning Methodology </vt:lpstr>
      <vt:lpstr>Player Example: Lebron James 2020 Salary vs Stats </vt:lpstr>
      <vt:lpstr>Data Cleaning!</vt:lpstr>
      <vt:lpstr>PowerPoint Presentation</vt:lpstr>
      <vt:lpstr>PowerPoint Presentation</vt:lpstr>
      <vt:lpstr>Problematic moments</vt:lpstr>
      <vt:lpstr>Visualisation (PCA)</vt:lpstr>
      <vt:lpstr>Visualisation (Kmeans)</vt:lpstr>
      <vt:lpstr>What are WS (Win Shares) and PTS (per game)?</vt:lpstr>
      <vt:lpstr>Points x Win shares.</vt:lpstr>
      <vt:lpstr>Offensive Rebounds and their importance.</vt:lpstr>
      <vt:lpstr>Offensive rebounds x Win shares</vt:lpstr>
      <vt:lpstr>PowerPoint Presentation</vt:lpstr>
      <vt:lpstr>Linear regression.</vt:lpstr>
      <vt:lpstr>Prediction results.</vt:lpstr>
      <vt:lpstr>Findings and reasonings.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 Dunking Data</dc:title>
  <dc:creator>Mohamed farah</dc:creator>
  <cp:lastModifiedBy>khaalid egaal</cp:lastModifiedBy>
  <cp:revision>4</cp:revision>
  <dcterms:created xsi:type="dcterms:W3CDTF">2022-11-14T11:05:48Z</dcterms:created>
  <dcterms:modified xsi:type="dcterms:W3CDTF">2022-11-14T21:57:51Z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